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265" r:id="rId17"/>
    <p:sldId id="266" r:id="rId18"/>
    <p:sldId id="267" r:id="rId19"/>
    <p:sldId id="323" r:id="rId20"/>
    <p:sldId id="322" r:id="rId21"/>
    <p:sldId id="268" r:id="rId22"/>
    <p:sldId id="324" r:id="rId23"/>
    <p:sldId id="326" r:id="rId24"/>
    <p:sldId id="325" r:id="rId25"/>
    <p:sldId id="327" r:id="rId26"/>
    <p:sldId id="328" r:id="rId27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9"/>
    </p:embeddedFont>
    <p:embeddedFont>
      <p:font typeface="Anaheim" panose="02000503000000000000" pitchFamily="2" charset="0"/>
      <p:regular r:id="rId30"/>
    </p:embeddedFont>
    <p:embeddedFont>
      <p:font typeface="Arial Rounded MT Bold" panose="020F0704030504030204" pitchFamily="34" charset="0"/>
      <p:regular r:id="rId31"/>
    </p:embeddedFont>
    <p:embeddedFont>
      <p:font typeface="Arimo" panose="020B0604020202020204" charset="0"/>
      <p:regular r:id="rId32"/>
      <p:bold r:id="rId33"/>
      <p:italic r:id="rId34"/>
      <p:boldItalic r:id="rId35"/>
    </p:embeddedFont>
    <p:embeddedFont>
      <p:font typeface="Bebas Neue" panose="020B0604020202020204" charset="0"/>
      <p:regular r:id="rId36"/>
    </p:embeddedFont>
    <p:embeddedFont>
      <p:font typeface="Roboto Condensed Light" pitchFamily="2" charset="0"/>
      <p:regular r:id="rId37"/>
    </p:embeddedFont>
    <p:embeddedFont>
      <p:font typeface="Rockwell Extra Bold" panose="02060903040505020403" pitchFamily="18" charset="0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80808"/>
    <a:srgbClr val="66FFFF"/>
    <a:srgbClr val="008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A8189C-E43B-4927-B0DA-54900CEDDD21}">
  <a:tblStyle styleId="{A6A8189C-E43B-4927-B0DA-54900CEDDD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3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5e77e62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5e77e62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283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7477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996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7617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3570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e606185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5e606185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4038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f5e77e6543_0_1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f5e77e6543_0_1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f5e77e6543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f5e77e6543_0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f5e77e6543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f5e77e6543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f5e77e6543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f5e77e6543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8902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e606185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5e606185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f5e77e6543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f5e77e6543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5836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f5e6061853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f5e6061853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f5e6061853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f5e6061853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7289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f5e77e6543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f5e77e6543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437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f5e6061853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f5e6061853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4105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f5e6061853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f5e6061853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69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f5e6061853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f5e6061853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825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61a32cbe2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61a32cbe2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5e77e6543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5e77e6543_0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5e77e6543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f5e77e6543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1549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5954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300" y="1079004"/>
            <a:ext cx="5007300" cy="21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8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52563" y="3464767"/>
            <a:ext cx="3815400" cy="21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1200" y="306432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721200" y="3711138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 idx="2"/>
          </p:nvPr>
        </p:nvSpPr>
        <p:spPr>
          <a:xfrm>
            <a:off x="725325" y="15204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3"/>
          </p:nvPr>
        </p:nvSpPr>
        <p:spPr>
          <a:xfrm>
            <a:off x="725325" y="2167301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 idx="4"/>
          </p:nvPr>
        </p:nvSpPr>
        <p:spPr>
          <a:xfrm>
            <a:off x="6188163" y="15204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5"/>
          </p:nvPr>
        </p:nvSpPr>
        <p:spPr>
          <a:xfrm>
            <a:off x="6188175" y="2167300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 idx="6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 idx="7"/>
          </p:nvPr>
        </p:nvSpPr>
        <p:spPr>
          <a:xfrm>
            <a:off x="6184050" y="306432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8"/>
          </p:nvPr>
        </p:nvSpPr>
        <p:spPr>
          <a:xfrm>
            <a:off x="6184050" y="3711138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6" name="Google Shape;126;p18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8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5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3024150" y="2831188"/>
            <a:ext cx="3095700" cy="8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024150" y="1440213"/>
            <a:ext cx="30957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10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165" name="Google Shape;165;p2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6_1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subTitle" idx="1"/>
          </p:nvPr>
        </p:nvSpPr>
        <p:spPr>
          <a:xfrm>
            <a:off x="714300" y="1259225"/>
            <a:ext cx="5386200" cy="24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180" name="Google Shape;180;p26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6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3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8" name="Google Shape;198;p30"/>
          <p:cNvGrpSpPr/>
          <p:nvPr/>
        </p:nvGrpSpPr>
        <p:grpSpPr>
          <a:xfrm>
            <a:off x="706060" y="1236002"/>
            <a:ext cx="695830" cy="243805"/>
            <a:chOff x="2271950" y="2722775"/>
            <a:chExt cx="575875" cy="201775"/>
          </a:xfrm>
        </p:grpSpPr>
        <p:sp>
          <p:nvSpPr>
            <p:cNvPr id="199" name="Google Shape;199;p3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4" name="Google Shape;204;p30"/>
          <p:cNvSpPr/>
          <p:nvPr/>
        </p:nvSpPr>
        <p:spPr>
          <a:xfrm>
            <a:off x="7786413" y="80205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30"/>
          <p:cNvSpPr/>
          <p:nvPr/>
        </p:nvSpPr>
        <p:spPr>
          <a:xfrm>
            <a:off x="1915951" y="336779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6" name="Google Shape;206;p30"/>
          <p:cNvGrpSpPr/>
          <p:nvPr/>
        </p:nvGrpSpPr>
        <p:grpSpPr>
          <a:xfrm>
            <a:off x="1401907" y="689254"/>
            <a:ext cx="953591" cy="334099"/>
            <a:chOff x="2271950" y="2722775"/>
            <a:chExt cx="575875" cy="201775"/>
          </a:xfrm>
        </p:grpSpPr>
        <p:sp>
          <p:nvSpPr>
            <p:cNvPr id="207" name="Google Shape;207;p3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2" name="Google Shape;212;p30"/>
          <p:cNvSpPr/>
          <p:nvPr/>
        </p:nvSpPr>
        <p:spPr>
          <a:xfrm>
            <a:off x="6775477" y="396541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30"/>
          <p:cNvSpPr/>
          <p:nvPr/>
        </p:nvSpPr>
        <p:spPr>
          <a:xfrm>
            <a:off x="1654063" y="1173140"/>
            <a:ext cx="335779" cy="396134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30"/>
          <p:cNvSpPr/>
          <p:nvPr/>
        </p:nvSpPr>
        <p:spPr>
          <a:xfrm>
            <a:off x="8224526" y="204207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30"/>
          <p:cNvSpPr/>
          <p:nvPr/>
        </p:nvSpPr>
        <p:spPr>
          <a:xfrm rot="-1685758">
            <a:off x="7349828" y="16952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p30"/>
          <p:cNvSpPr/>
          <p:nvPr/>
        </p:nvSpPr>
        <p:spPr>
          <a:xfrm>
            <a:off x="8224513" y="3689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30"/>
          <p:cNvSpPr/>
          <p:nvPr/>
        </p:nvSpPr>
        <p:spPr>
          <a:xfrm rot="-1685758">
            <a:off x="2517753" y="144988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" name="Google Shape;218;p30"/>
          <p:cNvSpPr/>
          <p:nvPr/>
        </p:nvSpPr>
        <p:spPr>
          <a:xfrm>
            <a:off x="1494952" y="2445824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30"/>
          <p:cNvSpPr/>
          <p:nvPr/>
        </p:nvSpPr>
        <p:spPr>
          <a:xfrm>
            <a:off x="7674437" y="245962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30"/>
          <p:cNvSpPr/>
          <p:nvPr/>
        </p:nvSpPr>
        <p:spPr>
          <a:xfrm rot="-4501656">
            <a:off x="7177993" y="3584747"/>
            <a:ext cx="700435" cy="696862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30"/>
          <p:cNvSpPr/>
          <p:nvPr/>
        </p:nvSpPr>
        <p:spPr>
          <a:xfrm rot="-4498560">
            <a:off x="7715362" y="3194685"/>
            <a:ext cx="372045" cy="370147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30"/>
          <p:cNvSpPr/>
          <p:nvPr/>
        </p:nvSpPr>
        <p:spPr>
          <a:xfrm rot="-4497731">
            <a:off x="7127795" y="2968777"/>
            <a:ext cx="503609" cy="50104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0"/>
          <p:cNvSpPr/>
          <p:nvPr/>
        </p:nvSpPr>
        <p:spPr>
          <a:xfrm>
            <a:off x="1126688" y="34189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30"/>
          <p:cNvSpPr/>
          <p:nvPr/>
        </p:nvSpPr>
        <p:spPr>
          <a:xfrm>
            <a:off x="706038" y="19410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0"/>
          <p:cNvSpPr/>
          <p:nvPr/>
        </p:nvSpPr>
        <p:spPr>
          <a:xfrm>
            <a:off x="8140863" y="11731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30"/>
          <p:cNvSpPr/>
          <p:nvPr/>
        </p:nvSpPr>
        <p:spPr>
          <a:xfrm rot="-1685758">
            <a:off x="930128" y="40216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30"/>
          <p:cNvSpPr/>
          <p:nvPr/>
        </p:nvSpPr>
        <p:spPr>
          <a:xfrm>
            <a:off x="1401912" y="42271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80400" y="1273525"/>
            <a:ext cx="4445400" cy="17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1100" y="3530450"/>
            <a:ext cx="45804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4300" y="1764027"/>
            <a:ext cx="13674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714300" y="1259225"/>
            <a:ext cx="7715400" cy="3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6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384500" y="1404538"/>
            <a:ext cx="40452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4384500" y="2314563"/>
            <a:ext cx="4045200" cy="14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9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750600" y="3073400"/>
            <a:ext cx="34146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1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1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1914075" y="24846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1914075" y="3131503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2"/>
          </p:nvPr>
        </p:nvSpPr>
        <p:spPr>
          <a:xfrm>
            <a:off x="4999425" y="24846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3"/>
          </p:nvPr>
        </p:nvSpPr>
        <p:spPr>
          <a:xfrm>
            <a:off x="4999425" y="3131503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82" name="Google Shape;82;p1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1773725" y="14482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1773725" y="2095103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 idx="2"/>
          </p:nvPr>
        </p:nvSpPr>
        <p:spPr>
          <a:xfrm>
            <a:off x="5144188" y="24846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3"/>
          </p:nvPr>
        </p:nvSpPr>
        <p:spPr>
          <a:xfrm>
            <a:off x="5144188" y="3131503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90" name="Google Shape;90;p15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5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rgbClr val="0088B8"/>
            </a:gs>
            <a:gs pos="98000">
              <a:schemeClr val="dk2"/>
            </a:gs>
          </a:gsLst>
          <a:lin ang="8100019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●"/>
              <a:def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6" r:id="rId6"/>
    <p:sldLayoutId id="2147483658" r:id="rId7"/>
    <p:sldLayoutId id="2147483660" r:id="rId8"/>
    <p:sldLayoutId id="2147483661" r:id="rId9"/>
    <p:sldLayoutId id="2147483664" r:id="rId10"/>
    <p:sldLayoutId id="2147483669" r:id="rId11"/>
    <p:sldLayoutId id="2147483672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slide" Target="slid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5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microsoft.com/office/2007/relationships/hdphoto" Target="../media/hdphoto9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microsoft.com/office/2007/relationships/hdphoto" Target="../media/hdphoto10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microsoft.com/office/2007/relationships/hdphoto" Target="../media/hdphoto1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microsoft.com/office/2007/relationships/hdphoto" Target="../media/hdphoto1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microsoft.com/office/2007/relationships/hdphoto" Target="../media/hdphoto13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microsoft.com/office/2007/relationships/hdphoto" Target="../media/hdphoto14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microsoft.com/office/2007/relationships/hdphoto" Target="../media/hdphoto15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5.xml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slide" Target="slide1.xml"/><Relationship Id="rId4" Type="http://schemas.openxmlformats.org/officeDocument/2006/relationships/slide" Target="slide18.xml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microsoft.com/office/2007/relationships/hdphoto" Target="../media/hdphoto6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4.xml"/><Relationship Id="rId7" Type="http://schemas.microsoft.com/office/2007/relationships/hdphoto" Target="../media/hdphoto7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slide" Target="slide1.xml"/><Relationship Id="rId4" Type="http://schemas.openxmlformats.org/officeDocument/2006/relationships/slide" Target="slide18.xml"/><Relationship Id="rId9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/>
          <p:nvPr/>
        </p:nvSpPr>
        <p:spPr>
          <a:xfrm>
            <a:off x="799356" y="3554789"/>
            <a:ext cx="3989400" cy="491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 w="19050">
            <a:solidFill>
              <a:schemeClr val="tx1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</a:t>
            </a:r>
            <a:endParaRPr dirty="0"/>
          </a:p>
        </p:txBody>
      </p:sp>
      <p:grpSp>
        <p:nvGrpSpPr>
          <p:cNvPr id="259" name="Google Shape;259;p34"/>
          <p:cNvGrpSpPr/>
          <p:nvPr/>
        </p:nvGrpSpPr>
        <p:grpSpPr>
          <a:xfrm>
            <a:off x="5075416" y="757530"/>
            <a:ext cx="3701872" cy="3762679"/>
            <a:chOff x="5041963" y="757530"/>
            <a:chExt cx="3701872" cy="3762679"/>
          </a:xfrm>
        </p:grpSpPr>
        <p:sp>
          <p:nvSpPr>
            <p:cNvPr id="260" name="Google Shape;260;p34"/>
            <p:cNvSpPr/>
            <p:nvPr/>
          </p:nvSpPr>
          <p:spPr>
            <a:xfrm rot="7198710">
              <a:off x="6604948" y="1367176"/>
              <a:ext cx="630918" cy="627700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34"/>
            <p:cNvGrpSpPr/>
            <p:nvPr/>
          </p:nvGrpSpPr>
          <p:grpSpPr>
            <a:xfrm>
              <a:off x="5536526" y="2174241"/>
              <a:ext cx="858975" cy="300968"/>
              <a:chOff x="2271950" y="2722775"/>
              <a:chExt cx="575875" cy="201775"/>
            </a:xfrm>
          </p:grpSpPr>
          <p:sp>
            <p:nvSpPr>
              <p:cNvPr id="262" name="Google Shape;262;p34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4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4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4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4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" name="Google Shape;267;p34"/>
            <p:cNvSpPr/>
            <p:nvPr/>
          </p:nvSpPr>
          <p:spPr>
            <a:xfrm rot="8100000">
              <a:off x="6648045" y="2782815"/>
              <a:ext cx="969401" cy="964456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4"/>
            <p:cNvSpPr/>
            <p:nvPr/>
          </p:nvSpPr>
          <p:spPr>
            <a:xfrm rot="7198710">
              <a:off x="5934873" y="3298064"/>
              <a:ext cx="630918" cy="627700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" name="Google Shape;269;p34"/>
            <p:cNvGrpSpPr/>
            <p:nvPr/>
          </p:nvGrpSpPr>
          <p:grpSpPr>
            <a:xfrm>
              <a:off x="6056200" y="1535350"/>
              <a:ext cx="2293204" cy="1710167"/>
              <a:chOff x="1062800" y="1986296"/>
              <a:chExt cx="2169540" cy="1617945"/>
            </a:xfrm>
          </p:grpSpPr>
          <p:sp>
            <p:nvSpPr>
              <p:cNvPr id="270" name="Google Shape;270;p34"/>
              <p:cNvSpPr/>
              <p:nvPr/>
            </p:nvSpPr>
            <p:spPr>
              <a:xfrm>
                <a:off x="1062800" y="1986296"/>
                <a:ext cx="2169540" cy="1617945"/>
              </a:xfrm>
              <a:custGeom>
                <a:avLst/>
                <a:gdLst/>
                <a:ahLst/>
                <a:cxnLst/>
                <a:rect l="l" t="t" r="r" b="b"/>
                <a:pathLst>
                  <a:path w="66074" h="49275" extrusionOk="0">
                    <a:moveTo>
                      <a:pt x="65878" y="35219"/>
                    </a:moveTo>
                    <a:lnTo>
                      <a:pt x="65308" y="32298"/>
                    </a:lnTo>
                    <a:lnTo>
                      <a:pt x="60694" y="33188"/>
                    </a:lnTo>
                    <a:lnTo>
                      <a:pt x="54601" y="1710"/>
                    </a:lnTo>
                    <a:cubicBezTo>
                      <a:pt x="54387" y="677"/>
                      <a:pt x="53390" y="0"/>
                      <a:pt x="52374" y="196"/>
                    </a:cubicBezTo>
                    <a:lnTo>
                      <a:pt x="1693" y="10012"/>
                    </a:lnTo>
                    <a:cubicBezTo>
                      <a:pt x="677" y="10208"/>
                      <a:pt x="0" y="11205"/>
                      <a:pt x="196" y="12239"/>
                    </a:cubicBezTo>
                    <a:lnTo>
                      <a:pt x="6307" y="43752"/>
                    </a:lnTo>
                    <a:lnTo>
                      <a:pt x="1693" y="44643"/>
                    </a:lnTo>
                    <a:lnTo>
                      <a:pt x="2263" y="47547"/>
                    </a:lnTo>
                    <a:cubicBezTo>
                      <a:pt x="2459" y="48598"/>
                      <a:pt x="3474" y="49275"/>
                      <a:pt x="4525" y="49079"/>
                    </a:cubicBezTo>
                    <a:lnTo>
                      <a:pt x="64346" y="37481"/>
                    </a:lnTo>
                    <a:cubicBezTo>
                      <a:pt x="65397" y="37286"/>
                      <a:pt x="66074" y="36270"/>
                      <a:pt x="65878" y="3521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1" name="Google Shape;271;p34"/>
              <p:cNvSpPr/>
              <p:nvPr/>
            </p:nvSpPr>
            <p:spPr>
              <a:xfrm>
                <a:off x="1062800" y="1986854"/>
                <a:ext cx="1993479" cy="1436072"/>
              </a:xfrm>
              <a:custGeom>
                <a:avLst/>
                <a:gdLst/>
                <a:ahLst/>
                <a:cxnLst/>
                <a:rect l="l" t="t" r="r" b="b"/>
                <a:pathLst>
                  <a:path w="60712" h="43736" fill="none" extrusionOk="0">
                    <a:moveTo>
                      <a:pt x="60712" y="33189"/>
                    </a:moveTo>
                    <a:lnTo>
                      <a:pt x="6307" y="43735"/>
                    </a:lnTo>
                    <a:lnTo>
                      <a:pt x="196" y="12239"/>
                    </a:lnTo>
                    <a:cubicBezTo>
                      <a:pt x="0" y="11206"/>
                      <a:pt x="677" y="10209"/>
                      <a:pt x="1710" y="10013"/>
                    </a:cubicBezTo>
                    <a:lnTo>
                      <a:pt x="52357" y="197"/>
                    </a:lnTo>
                    <a:cubicBezTo>
                      <a:pt x="53390" y="1"/>
                      <a:pt x="54387" y="678"/>
                      <a:pt x="54583" y="17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4"/>
              <p:cNvSpPr/>
              <p:nvPr/>
            </p:nvSpPr>
            <p:spPr>
              <a:xfrm>
                <a:off x="1163997" y="2090415"/>
                <a:ext cx="1791675" cy="1259977"/>
              </a:xfrm>
              <a:custGeom>
                <a:avLst/>
                <a:gdLst/>
                <a:ahLst/>
                <a:cxnLst/>
                <a:rect l="l" t="t" r="r" b="b"/>
                <a:pathLst>
                  <a:path w="54566" h="38373" fill="none" extrusionOk="0">
                    <a:moveTo>
                      <a:pt x="0" y="9495"/>
                    </a:moveTo>
                    <a:lnTo>
                      <a:pt x="48972" y="0"/>
                    </a:lnTo>
                    <a:lnTo>
                      <a:pt x="54565" y="28895"/>
                    </a:lnTo>
                    <a:lnTo>
                      <a:pt x="5612" y="3837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4"/>
              <p:cNvSpPr/>
              <p:nvPr/>
            </p:nvSpPr>
            <p:spPr>
              <a:xfrm>
                <a:off x="1118356" y="3046759"/>
                <a:ext cx="2113983" cy="557473"/>
              </a:xfrm>
              <a:custGeom>
                <a:avLst/>
                <a:gdLst/>
                <a:ahLst/>
                <a:cxnLst/>
                <a:rect l="l" t="t" r="r" b="b"/>
                <a:pathLst>
                  <a:path w="64382" h="16978" fill="none" extrusionOk="0">
                    <a:moveTo>
                      <a:pt x="1" y="12346"/>
                    </a:moveTo>
                    <a:lnTo>
                      <a:pt x="63616" y="1"/>
                    </a:lnTo>
                    <a:lnTo>
                      <a:pt x="64186" y="2922"/>
                    </a:lnTo>
                    <a:cubicBezTo>
                      <a:pt x="64382" y="3973"/>
                      <a:pt x="63705" y="4989"/>
                      <a:pt x="62654" y="5184"/>
                    </a:cubicBezTo>
                    <a:lnTo>
                      <a:pt x="2833" y="16782"/>
                    </a:lnTo>
                    <a:cubicBezTo>
                      <a:pt x="1782" y="16978"/>
                      <a:pt x="767" y="16301"/>
                      <a:pt x="571" y="152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4"/>
              <p:cNvSpPr/>
              <p:nvPr/>
            </p:nvSpPr>
            <p:spPr>
              <a:xfrm>
                <a:off x="1884028" y="3195336"/>
                <a:ext cx="567422" cy="149760"/>
              </a:xfrm>
              <a:custGeom>
                <a:avLst/>
                <a:gdLst/>
                <a:ahLst/>
                <a:cxnLst/>
                <a:rect l="l" t="t" r="r" b="b"/>
                <a:pathLst>
                  <a:path w="17281" h="4561" fill="none" extrusionOk="0">
                    <a:moveTo>
                      <a:pt x="1" y="3314"/>
                    </a:moveTo>
                    <a:lnTo>
                      <a:pt x="17067" y="0"/>
                    </a:lnTo>
                    <a:lnTo>
                      <a:pt x="17227" y="784"/>
                    </a:lnTo>
                    <a:cubicBezTo>
                      <a:pt x="17281" y="1069"/>
                      <a:pt x="17085" y="1336"/>
                      <a:pt x="16817" y="1390"/>
                    </a:cubicBezTo>
                    <a:lnTo>
                      <a:pt x="767" y="4507"/>
                    </a:lnTo>
                    <a:cubicBezTo>
                      <a:pt x="482" y="4561"/>
                      <a:pt x="214" y="4383"/>
                      <a:pt x="161" y="40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4"/>
              <p:cNvSpPr/>
              <p:nvPr/>
            </p:nvSpPr>
            <p:spPr>
              <a:xfrm>
                <a:off x="1365799" y="2636719"/>
                <a:ext cx="115842" cy="432897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13184" fill="none" extrusionOk="0">
                    <a:moveTo>
                      <a:pt x="2530" y="13183"/>
                    </a:moveTo>
                    <a:lnTo>
                      <a:pt x="0" y="197"/>
                    </a:lnTo>
                    <a:lnTo>
                      <a:pt x="998" y="1"/>
                    </a:lnTo>
                    <a:lnTo>
                      <a:pt x="3527" y="1298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4"/>
              <p:cNvSpPr/>
              <p:nvPr/>
            </p:nvSpPr>
            <p:spPr>
              <a:xfrm>
                <a:off x="1549443" y="2765989"/>
                <a:ext cx="84846" cy="267934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8160" fill="none" extrusionOk="0">
                    <a:moveTo>
                      <a:pt x="998" y="1"/>
                    </a:moveTo>
                    <a:lnTo>
                      <a:pt x="2584" y="7964"/>
                    </a:lnTo>
                    <a:lnTo>
                      <a:pt x="1586" y="8160"/>
                    </a:lnTo>
                    <a:lnTo>
                      <a:pt x="1" y="19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4"/>
              <p:cNvSpPr/>
              <p:nvPr/>
            </p:nvSpPr>
            <p:spPr>
              <a:xfrm>
                <a:off x="1641873" y="2453633"/>
                <a:ext cx="139844" cy="551037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16782" fill="none" extrusionOk="0">
                    <a:moveTo>
                      <a:pt x="3261" y="16782"/>
                    </a:moveTo>
                    <a:lnTo>
                      <a:pt x="0" y="197"/>
                    </a:lnTo>
                    <a:lnTo>
                      <a:pt x="998" y="1"/>
                    </a:lnTo>
                    <a:lnTo>
                      <a:pt x="4258" y="1658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4"/>
              <p:cNvSpPr/>
              <p:nvPr/>
            </p:nvSpPr>
            <p:spPr>
              <a:xfrm>
                <a:off x="1831985" y="2644337"/>
                <a:ext cx="97126" cy="331108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10084" fill="none" extrusionOk="0">
                    <a:moveTo>
                      <a:pt x="1960" y="10083"/>
                    </a:moveTo>
                    <a:lnTo>
                      <a:pt x="0" y="196"/>
                    </a:lnTo>
                    <a:lnTo>
                      <a:pt x="998" y="0"/>
                    </a:lnTo>
                    <a:lnTo>
                      <a:pt x="2957" y="988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4"/>
              <p:cNvSpPr/>
              <p:nvPr/>
            </p:nvSpPr>
            <p:spPr>
              <a:xfrm>
                <a:off x="1959483" y="2513293"/>
                <a:ext cx="117024" cy="433488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13202" fill="none" extrusionOk="0">
                    <a:moveTo>
                      <a:pt x="2566" y="13201"/>
                    </a:moveTo>
                    <a:lnTo>
                      <a:pt x="1" y="197"/>
                    </a:lnTo>
                    <a:lnTo>
                      <a:pt x="998" y="1"/>
                    </a:lnTo>
                    <a:lnTo>
                      <a:pt x="3564" y="130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4"/>
              <p:cNvSpPr/>
              <p:nvPr/>
            </p:nvSpPr>
            <p:spPr>
              <a:xfrm>
                <a:off x="2106877" y="2484629"/>
                <a:ext cx="117024" cy="432897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13184" fill="none" extrusionOk="0">
                    <a:moveTo>
                      <a:pt x="2566" y="13184"/>
                    </a:moveTo>
                    <a:lnTo>
                      <a:pt x="1" y="197"/>
                    </a:lnTo>
                    <a:lnTo>
                      <a:pt x="998" y="1"/>
                    </a:lnTo>
                    <a:lnTo>
                      <a:pt x="3564" y="1298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4"/>
              <p:cNvSpPr/>
              <p:nvPr/>
            </p:nvSpPr>
            <p:spPr>
              <a:xfrm>
                <a:off x="2254305" y="2455406"/>
                <a:ext cx="116991" cy="433455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13201" fill="none" extrusionOk="0">
                    <a:moveTo>
                      <a:pt x="2565" y="13201"/>
                    </a:moveTo>
                    <a:lnTo>
                      <a:pt x="0" y="196"/>
                    </a:lnTo>
                    <a:lnTo>
                      <a:pt x="998" y="0"/>
                    </a:lnTo>
                    <a:lnTo>
                      <a:pt x="3563" y="130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4"/>
              <p:cNvSpPr/>
              <p:nvPr/>
            </p:nvSpPr>
            <p:spPr>
              <a:xfrm>
                <a:off x="2478303" y="2670637"/>
                <a:ext cx="67903" cy="183712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5595" fill="none" extrusionOk="0">
                    <a:moveTo>
                      <a:pt x="1070" y="5595"/>
                    </a:moveTo>
                    <a:lnTo>
                      <a:pt x="1" y="197"/>
                    </a:lnTo>
                    <a:lnTo>
                      <a:pt x="999" y="1"/>
                    </a:lnTo>
                    <a:lnTo>
                      <a:pt x="2067" y="539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4"/>
              <p:cNvSpPr/>
              <p:nvPr/>
            </p:nvSpPr>
            <p:spPr>
              <a:xfrm>
                <a:off x="1399126" y="2873030"/>
                <a:ext cx="1336023" cy="256244"/>
              </a:xfrm>
              <a:custGeom>
                <a:avLst/>
                <a:gdLst/>
                <a:ahLst/>
                <a:cxnLst/>
                <a:rect l="l" t="t" r="r" b="b"/>
                <a:pathLst>
                  <a:path w="40689" h="7804" fill="none" extrusionOk="0">
                    <a:moveTo>
                      <a:pt x="40688" y="1"/>
                    </a:moveTo>
                    <a:lnTo>
                      <a:pt x="1" y="780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4" name="Google Shape;284;p34"/>
            <p:cNvGrpSpPr/>
            <p:nvPr/>
          </p:nvGrpSpPr>
          <p:grpSpPr>
            <a:xfrm>
              <a:off x="7524694" y="2964516"/>
              <a:ext cx="953591" cy="334099"/>
              <a:chOff x="2271950" y="2722775"/>
              <a:chExt cx="575875" cy="201775"/>
            </a:xfrm>
          </p:grpSpPr>
          <p:sp>
            <p:nvSpPr>
              <p:cNvPr id="285" name="Google Shape;285;p34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4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4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4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4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" name="Google Shape;290;p34"/>
            <p:cNvGrpSpPr/>
            <p:nvPr/>
          </p:nvGrpSpPr>
          <p:grpSpPr>
            <a:xfrm>
              <a:off x="7653574" y="1141618"/>
              <a:ext cx="695830" cy="643529"/>
              <a:chOff x="3407216" y="1944760"/>
              <a:chExt cx="535831" cy="495479"/>
            </a:xfrm>
          </p:grpSpPr>
          <p:sp>
            <p:nvSpPr>
              <p:cNvPr id="291" name="Google Shape;291;p34"/>
              <p:cNvSpPr/>
              <p:nvPr/>
            </p:nvSpPr>
            <p:spPr>
              <a:xfrm>
                <a:off x="3747055" y="2059977"/>
                <a:ext cx="195992" cy="130486"/>
              </a:xfrm>
              <a:custGeom>
                <a:avLst/>
                <a:gdLst/>
                <a:ahLst/>
                <a:cxnLst/>
                <a:rect l="l" t="t" r="r" b="b"/>
                <a:pathLst>
                  <a:path w="5969" h="3974" extrusionOk="0">
                    <a:moveTo>
                      <a:pt x="1" y="3973"/>
                    </a:moveTo>
                    <a:lnTo>
                      <a:pt x="5968" y="3973"/>
                    </a:lnTo>
                    <a:cubicBezTo>
                      <a:pt x="5951" y="2495"/>
                      <a:pt x="5380" y="1087"/>
                      <a:pt x="43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4"/>
              <p:cNvSpPr/>
              <p:nvPr/>
            </p:nvSpPr>
            <p:spPr>
              <a:xfrm>
                <a:off x="3715468" y="1944760"/>
                <a:ext cx="143916" cy="193628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5897" extrusionOk="0">
                    <a:moveTo>
                      <a:pt x="1" y="0"/>
                    </a:moveTo>
                    <a:lnTo>
                      <a:pt x="1" y="5897"/>
                    </a:lnTo>
                    <a:lnTo>
                      <a:pt x="4383" y="1924"/>
                    </a:lnTo>
                    <a:cubicBezTo>
                      <a:pt x="3261" y="695"/>
                      <a:pt x="1675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4"/>
              <p:cNvSpPr/>
              <p:nvPr/>
            </p:nvSpPr>
            <p:spPr>
              <a:xfrm>
                <a:off x="3407216" y="2031904"/>
                <a:ext cx="459197" cy="408336"/>
              </a:xfrm>
              <a:custGeom>
                <a:avLst/>
                <a:gdLst/>
                <a:ahLst/>
                <a:cxnLst/>
                <a:rect l="l" t="t" r="r" b="b"/>
                <a:pathLst>
                  <a:path w="13985" h="12436" extrusionOk="0">
                    <a:moveTo>
                      <a:pt x="13985" y="5986"/>
                    </a:moveTo>
                    <a:lnTo>
                      <a:pt x="13985" y="5897"/>
                    </a:lnTo>
                    <a:lnTo>
                      <a:pt x="7999" y="5897"/>
                    </a:lnTo>
                    <a:lnTo>
                      <a:pt x="7999" y="1"/>
                    </a:lnTo>
                    <a:cubicBezTo>
                      <a:pt x="2673" y="1"/>
                      <a:pt x="0" y="6449"/>
                      <a:pt x="3777" y="10208"/>
                    </a:cubicBezTo>
                    <a:cubicBezTo>
                      <a:pt x="5487" y="11918"/>
                      <a:pt x="8053" y="12435"/>
                      <a:pt x="10297" y="11509"/>
                    </a:cubicBezTo>
                    <a:cubicBezTo>
                      <a:pt x="12524" y="10582"/>
                      <a:pt x="13985" y="8409"/>
                      <a:pt x="13985" y="59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4" name="Google Shape;294;p34"/>
            <p:cNvSpPr/>
            <p:nvPr/>
          </p:nvSpPr>
          <p:spPr>
            <a:xfrm>
              <a:off x="8170289" y="4203881"/>
              <a:ext cx="140247" cy="141086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8030063" y="757530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5256650" y="3893001"/>
              <a:ext cx="262479" cy="262448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7082963" y="910513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5653275" y="883381"/>
              <a:ext cx="107827" cy="107819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5041963" y="2824293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5692426" y="4028640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 rot="-1685758">
              <a:off x="6377366" y="1295459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 rot="-1685758">
              <a:off x="7465216" y="4052484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6575627" y="3816888"/>
              <a:ext cx="335779" cy="396117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5138089" y="1527749"/>
              <a:ext cx="107827" cy="108460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5" name="Google Shape;305;p34"/>
            <p:cNvGrpSpPr/>
            <p:nvPr/>
          </p:nvGrpSpPr>
          <p:grpSpPr>
            <a:xfrm>
              <a:off x="6882732" y="2040297"/>
              <a:ext cx="1861102" cy="1904111"/>
              <a:chOff x="6882732" y="2040297"/>
              <a:chExt cx="1861102" cy="1904111"/>
            </a:xfrm>
          </p:grpSpPr>
          <p:grpSp>
            <p:nvGrpSpPr>
              <p:cNvPr id="306" name="Google Shape;306;p34"/>
              <p:cNvGrpSpPr/>
              <p:nvPr/>
            </p:nvGrpSpPr>
            <p:grpSpPr>
              <a:xfrm rot="1800000">
                <a:off x="7153488" y="2273972"/>
                <a:ext cx="1319590" cy="1436760"/>
                <a:chOff x="2956444" y="-416775"/>
                <a:chExt cx="1627918" cy="1772276"/>
              </a:xfrm>
            </p:grpSpPr>
            <p:sp>
              <p:nvSpPr>
                <p:cNvPr id="307" name="Google Shape;307;p34"/>
                <p:cNvSpPr/>
                <p:nvPr/>
              </p:nvSpPr>
              <p:spPr>
                <a:xfrm rot="-1685758">
                  <a:off x="3256913" y="-103587"/>
                  <a:ext cx="989043" cy="98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17" h="28717" extrusionOk="0">
                      <a:moveTo>
                        <a:pt x="27541" y="12221"/>
                      </a:moveTo>
                      <a:cubicBezTo>
                        <a:pt x="28717" y="19507"/>
                        <a:pt x="23765" y="26365"/>
                        <a:pt x="16479" y="27541"/>
                      </a:cubicBezTo>
                      <a:cubicBezTo>
                        <a:pt x="9210" y="28717"/>
                        <a:pt x="2352" y="23765"/>
                        <a:pt x="1176" y="16478"/>
                      </a:cubicBezTo>
                      <a:cubicBezTo>
                        <a:pt x="0" y="9192"/>
                        <a:pt x="4953" y="2334"/>
                        <a:pt x="12239" y="1158"/>
                      </a:cubicBezTo>
                      <a:cubicBezTo>
                        <a:pt x="19525" y="0"/>
                        <a:pt x="26383" y="4953"/>
                        <a:pt x="27541" y="1222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100019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34"/>
                <p:cNvSpPr/>
                <p:nvPr/>
              </p:nvSpPr>
              <p:spPr>
                <a:xfrm rot="-1685758">
                  <a:off x="4089280" y="737191"/>
                  <a:ext cx="118443" cy="204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9" h="5951" extrusionOk="0">
                      <a:moveTo>
                        <a:pt x="1" y="499"/>
                      </a:moveTo>
                      <a:lnTo>
                        <a:pt x="2227" y="0"/>
                      </a:lnTo>
                      <a:lnTo>
                        <a:pt x="3439" y="5451"/>
                      </a:lnTo>
                      <a:lnTo>
                        <a:pt x="1230" y="595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34"/>
                <p:cNvSpPr/>
                <p:nvPr/>
              </p:nvSpPr>
              <p:spPr>
                <a:xfrm rot="-1685758">
                  <a:off x="4188388" y="804968"/>
                  <a:ext cx="292714" cy="511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9" h="14859" extrusionOk="0">
                      <a:moveTo>
                        <a:pt x="1" y="1266"/>
                      </a:moveTo>
                      <a:lnTo>
                        <a:pt x="5648" y="1"/>
                      </a:lnTo>
                      <a:lnTo>
                        <a:pt x="8213" y="11456"/>
                      </a:lnTo>
                      <a:cubicBezTo>
                        <a:pt x="8498" y="12774"/>
                        <a:pt x="7679" y="14057"/>
                        <a:pt x="6378" y="14359"/>
                      </a:cubicBezTo>
                      <a:lnTo>
                        <a:pt x="5452" y="14555"/>
                      </a:lnTo>
                      <a:cubicBezTo>
                        <a:pt x="4151" y="14858"/>
                        <a:pt x="2851" y="14021"/>
                        <a:pt x="2566" y="12720"/>
                      </a:cubicBezTo>
                      <a:lnTo>
                        <a:pt x="1" y="12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34"/>
                <p:cNvSpPr/>
                <p:nvPr/>
              </p:nvSpPr>
              <p:spPr>
                <a:xfrm rot="-1685758">
                  <a:off x="3167104" y="-212431"/>
                  <a:ext cx="1164555" cy="1186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13" h="34436" extrusionOk="0">
                      <a:moveTo>
                        <a:pt x="13344" y="1924"/>
                      </a:moveTo>
                      <a:cubicBezTo>
                        <a:pt x="7038" y="3349"/>
                        <a:pt x="2210" y="8408"/>
                        <a:pt x="1105" y="14768"/>
                      </a:cubicBezTo>
                      <a:cubicBezTo>
                        <a:pt x="1" y="21128"/>
                        <a:pt x="2833" y="27523"/>
                        <a:pt x="8285" y="30979"/>
                      </a:cubicBezTo>
                      <a:cubicBezTo>
                        <a:pt x="13754" y="34435"/>
                        <a:pt x="20737" y="34275"/>
                        <a:pt x="26028" y="30552"/>
                      </a:cubicBezTo>
                      <a:cubicBezTo>
                        <a:pt x="31301" y="26828"/>
                        <a:pt x="33813" y="20308"/>
                        <a:pt x="32405" y="14002"/>
                      </a:cubicBezTo>
                      <a:cubicBezTo>
                        <a:pt x="30481" y="5416"/>
                        <a:pt x="21948" y="0"/>
                        <a:pt x="13344" y="1924"/>
                      </a:cubicBezTo>
                      <a:close/>
                      <a:moveTo>
                        <a:pt x="19757" y="30534"/>
                      </a:moveTo>
                      <a:cubicBezTo>
                        <a:pt x="14484" y="31710"/>
                        <a:pt x="9015" y="29607"/>
                        <a:pt x="5897" y="25190"/>
                      </a:cubicBezTo>
                      <a:cubicBezTo>
                        <a:pt x="2798" y="20772"/>
                        <a:pt x="2655" y="14911"/>
                        <a:pt x="5541" y="10350"/>
                      </a:cubicBezTo>
                      <a:cubicBezTo>
                        <a:pt x="8445" y="5790"/>
                        <a:pt x="13789" y="3403"/>
                        <a:pt x="19116" y="4329"/>
                      </a:cubicBezTo>
                      <a:cubicBezTo>
                        <a:pt x="24442" y="5255"/>
                        <a:pt x="28682" y="9299"/>
                        <a:pt x="29876" y="14572"/>
                      </a:cubicBezTo>
                      <a:cubicBezTo>
                        <a:pt x="31479" y="21769"/>
                        <a:pt x="26954" y="28913"/>
                        <a:pt x="19757" y="3053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34"/>
                <p:cNvSpPr/>
                <p:nvPr/>
              </p:nvSpPr>
              <p:spPr>
                <a:xfrm rot="-1685758">
                  <a:off x="3633731" y="686682"/>
                  <a:ext cx="59549" cy="60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46" fill="none" extrusionOk="0">
                      <a:moveTo>
                        <a:pt x="1729" y="748"/>
                      </a:moveTo>
                      <a:cubicBezTo>
                        <a:pt x="1729" y="1408"/>
                        <a:pt x="945" y="1746"/>
                        <a:pt x="464" y="1283"/>
                      </a:cubicBezTo>
                      <a:cubicBezTo>
                        <a:pt x="1" y="820"/>
                        <a:pt x="321" y="18"/>
                        <a:pt x="980" y="18"/>
                      </a:cubicBezTo>
                      <a:cubicBezTo>
                        <a:pt x="1390" y="0"/>
                        <a:pt x="1729" y="339"/>
                        <a:pt x="1729" y="74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34"/>
                <p:cNvSpPr/>
                <p:nvPr/>
              </p:nvSpPr>
              <p:spPr>
                <a:xfrm rot="-1685758">
                  <a:off x="3920185" y="240959"/>
                  <a:ext cx="59549" cy="6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47" fill="none" extrusionOk="0">
                      <a:moveTo>
                        <a:pt x="1729" y="749"/>
                      </a:moveTo>
                      <a:cubicBezTo>
                        <a:pt x="1729" y="1408"/>
                        <a:pt x="927" y="1746"/>
                        <a:pt x="464" y="1283"/>
                      </a:cubicBezTo>
                      <a:cubicBezTo>
                        <a:pt x="1" y="802"/>
                        <a:pt x="321" y="0"/>
                        <a:pt x="998" y="0"/>
                      </a:cubicBezTo>
                      <a:cubicBezTo>
                        <a:pt x="1408" y="0"/>
                        <a:pt x="1729" y="339"/>
                        <a:pt x="1729" y="74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34"/>
                <p:cNvSpPr/>
                <p:nvPr/>
              </p:nvSpPr>
              <p:spPr>
                <a:xfrm rot="-1685758">
                  <a:off x="3804917" y="483952"/>
                  <a:ext cx="59549" cy="59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fill="none" extrusionOk="0">
                      <a:moveTo>
                        <a:pt x="1729" y="749"/>
                      </a:moveTo>
                      <a:cubicBezTo>
                        <a:pt x="1729" y="1408"/>
                        <a:pt x="927" y="1729"/>
                        <a:pt x="464" y="1266"/>
                      </a:cubicBezTo>
                      <a:cubicBezTo>
                        <a:pt x="1" y="803"/>
                        <a:pt x="322" y="1"/>
                        <a:pt x="999" y="1"/>
                      </a:cubicBezTo>
                      <a:cubicBezTo>
                        <a:pt x="1390" y="1"/>
                        <a:pt x="1729" y="339"/>
                        <a:pt x="1729" y="74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34"/>
                <p:cNvSpPr/>
                <p:nvPr/>
              </p:nvSpPr>
              <p:spPr>
                <a:xfrm rot="-1685758">
                  <a:off x="3656982" y="206840"/>
                  <a:ext cx="59549" cy="59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fill="none" extrusionOk="0">
                      <a:moveTo>
                        <a:pt x="1729" y="731"/>
                      </a:moveTo>
                      <a:cubicBezTo>
                        <a:pt x="1729" y="1390"/>
                        <a:pt x="927" y="1729"/>
                        <a:pt x="464" y="1266"/>
                      </a:cubicBezTo>
                      <a:cubicBezTo>
                        <a:pt x="1" y="785"/>
                        <a:pt x="322" y="1"/>
                        <a:pt x="999" y="1"/>
                      </a:cubicBezTo>
                      <a:cubicBezTo>
                        <a:pt x="1390" y="1"/>
                        <a:pt x="1729" y="322"/>
                        <a:pt x="1729" y="73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34"/>
                <p:cNvSpPr/>
                <p:nvPr/>
              </p:nvSpPr>
              <p:spPr>
                <a:xfrm rot="-1685758">
                  <a:off x="3625057" y="514757"/>
                  <a:ext cx="17221" cy="173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5042" fill="none" extrusionOk="0">
                      <a:moveTo>
                        <a:pt x="1" y="5042"/>
                      </a:moveTo>
                      <a:lnTo>
                        <a:pt x="50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34"/>
                <p:cNvSpPr/>
                <p:nvPr/>
              </p:nvSpPr>
              <p:spPr>
                <a:xfrm rot="-1685758">
                  <a:off x="3641679" y="449510"/>
                  <a:ext cx="154675" cy="97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1" h="2833" fill="none" extrusionOk="0">
                      <a:moveTo>
                        <a:pt x="1" y="0"/>
                      </a:moveTo>
                      <a:lnTo>
                        <a:pt x="4490" y="28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34"/>
                <p:cNvSpPr/>
                <p:nvPr/>
              </p:nvSpPr>
              <p:spPr>
                <a:xfrm rot="-1685758">
                  <a:off x="3762760" y="237601"/>
                  <a:ext cx="34" cy="263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643" fill="none" extrusionOk="0">
                      <a:moveTo>
                        <a:pt x="1" y="7643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34"/>
                <p:cNvSpPr/>
                <p:nvPr/>
              </p:nvSpPr>
              <p:spPr>
                <a:xfrm rot="-1685758">
                  <a:off x="3732400" y="186253"/>
                  <a:ext cx="173652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" h="3564" fill="none" extrusionOk="0">
                      <a:moveTo>
                        <a:pt x="0" y="1"/>
                      </a:moveTo>
                      <a:lnTo>
                        <a:pt x="5042" y="35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34"/>
                <p:cNvSpPr/>
                <p:nvPr/>
              </p:nvSpPr>
              <p:spPr>
                <a:xfrm rot="-1685758">
                  <a:off x="3885238" y="25901"/>
                  <a:ext cx="654" cy="230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6700" fill="none" extrusionOk="0">
                      <a:moveTo>
                        <a:pt x="0" y="6699"/>
                      </a:moveTo>
                      <a:lnTo>
                        <a:pt x="18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34"/>
                <p:cNvSpPr/>
                <p:nvPr/>
              </p:nvSpPr>
              <p:spPr>
                <a:xfrm rot="-1685758">
                  <a:off x="3819341" y="33672"/>
                  <a:ext cx="34992" cy="30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874" fill="none" extrusionOk="0">
                      <a:moveTo>
                        <a:pt x="1016" y="838"/>
                      </a:moveTo>
                      <a:lnTo>
                        <a:pt x="481" y="0"/>
                      </a:lnTo>
                      <a:lnTo>
                        <a:pt x="0" y="87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1" name="Google Shape;321;p34"/>
              <p:cNvSpPr/>
              <p:nvPr/>
            </p:nvSpPr>
            <p:spPr>
              <a:xfrm rot="113924">
                <a:off x="7656437" y="2922773"/>
                <a:ext cx="48270" cy="48274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fill="none" extrusionOk="0">
                    <a:moveTo>
                      <a:pt x="1729" y="731"/>
                    </a:moveTo>
                    <a:cubicBezTo>
                      <a:pt x="1729" y="1390"/>
                      <a:pt x="927" y="1729"/>
                      <a:pt x="464" y="1266"/>
                    </a:cubicBezTo>
                    <a:cubicBezTo>
                      <a:pt x="1" y="785"/>
                      <a:pt x="322" y="1"/>
                      <a:pt x="999" y="1"/>
                    </a:cubicBezTo>
                    <a:cubicBezTo>
                      <a:pt x="1390" y="1"/>
                      <a:pt x="1729" y="322"/>
                      <a:pt x="1729" y="7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2" descr="Silhouette graphy, Silhouette, animals, silhouette png | PNGEgg">
            <a:extLst>
              <a:ext uri="{FF2B5EF4-FFF2-40B4-BE49-F238E27FC236}">
                <a16:creationId xmlns:a16="http://schemas.microsoft.com/office/drawing/2014/main" id="{83B60E01-92A9-3727-1E2B-A82A920EA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" b="100000" l="19333" r="80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731" y="1420523"/>
            <a:ext cx="2799820" cy="318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" name="Google Shape;239;p34"/>
          <p:cNvSpPr txBox="1">
            <a:spLocks noGrp="1"/>
          </p:cNvSpPr>
          <p:nvPr>
            <p:ph type="ctrTitle"/>
          </p:nvPr>
        </p:nvSpPr>
        <p:spPr>
          <a:xfrm>
            <a:off x="2310983" y="465209"/>
            <a:ext cx="5007300" cy="21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Algerian" panose="04020705040A02060702" pitchFamily="82" charset="0"/>
              </a:rPr>
              <a:t>         </a:t>
            </a:r>
            <a:br>
              <a:rPr lang="en" dirty="0">
                <a:solidFill>
                  <a:schemeClr val="accent3"/>
                </a:solidFill>
                <a:latin typeface="Algerian" panose="04020705040A02060702" pitchFamily="82" charset="0"/>
              </a:rPr>
            </a:br>
            <a:r>
              <a:rPr lang="en" dirty="0">
                <a:latin typeface="Algerian" panose="04020705040A02060702" pitchFamily="82" charset="0"/>
              </a:rPr>
              <a:t> hito 2</a:t>
            </a:r>
            <a:endParaRPr dirty="0">
              <a:latin typeface="Algerian" panose="04020705040A02060702" pitchFamily="82" charset="0"/>
            </a:endParaRPr>
          </a:p>
        </p:txBody>
      </p:sp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865096" y="3694692"/>
            <a:ext cx="3745513" cy="1816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</a:t>
            </a:r>
            <a:endParaRPr sz="24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Google Shape;241;p34"/>
          <p:cNvSpPr/>
          <p:nvPr/>
        </p:nvSpPr>
        <p:spPr>
          <a:xfrm>
            <a:off x="3177536" y="41215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p34"/>
          <p:cNvSpPr/>
          <p:nvPr/>
        </p:nvSpPr>
        <p:spPr>
          <a:xfrm rot="-1685758">
            <a:off x="4276753" y="42838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34"/>
          <p:cNvSpPr/>
          <p:nvPr/>
        </p:nvSpPr>
        <p:spPr>
          <a:xfrm>
            <a:off x="388927" y="701115"/>
            <a:ext cx="3616986" cy="9442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gerian" panose="04020705040A02060702" pitchFamily="82" charset="0"/>
              </a:rPr>
              <a:t>D</a:t>
            </a:r>
            <a:r>
              <a:rPr lang="es-419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gerian" panose="04020705040A02060702" pitchFamily="82" charset="0"/>
              </a:rPr>
              <a:t>efensa</a:t>
            </a:r>
          </a:p>
        </p:txBody>
      </p:sp>
      <p:sp>
        <p:nvSpPr>
          <p:cNvPr id="244" name="Google Shape;244;p34"/>
          <p:cNvSpPr/>
          <p:nvPr/>
        </p:nvSpPr>
        <p:spPr>
          <a:xfrm>
            <a:off x="3870412" y="866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46" name="Google Shape;246;p34">
            <a:hlinkClick r:id="rId5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7" name="Google Shape;247;p34">
            <a:hlinkClick r:id="rId6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8" name="Google Shape;248;p34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49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250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34">
            <a:hlinkClick r:id="rId7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243;p34">
            <a:extLst>
              <a:ext uri="{FF2B5EF4-FFF2-40B4-BE49-F238E27FC236}">
                <a16:creationId xmlns:a16="http://schemas.microsoft.com/office/drawing/2014/main" id="{29D5F17A-1AF0-D928-93A7-E33058E4341A}"/>
              </a:ext>
            </a:extLst>
          </p:cNvPr>
          <p:cNvSpPr/>
          <p:nvPr/>
        </p:nvSpPr>
        <p:spPr>
          <a:xfrm>
            <a:off x="386556" y="2501088"/>
            <a:ext cx="3919819" cy="69616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ES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gerian" panose="04020705040A02060702" pitchFamily="82" charset="0"/>
              </a:rPr>
              <a:t>Base de datos 1</a:t>
            </a:r>
            <a:endParaRPr lang="es-419"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lgerian" panose="04020705040A02060702" pitchFamily="82" charset="0"/>
            </a:endParaRPr>
          </a:p>
        </p:txBody>
      </p:sp>
      <p:sp>
        <p:nvSpPr>
          <p:cNvPr id="4" name="Google Shape;240;p34">
            <a:extLst>
              <a:ext uri="{FF2B5EF4-FFF2-40B4-BE49-F238E27FC236}">
                <a16:creationId xmlns:a16="http://schemas.microsoft.com/office/drawing/2014/main" id="{92E198ED-AAC4-9A3B-77FC-3A47302564AF}"/>
              </a:ext>
            </a:extLst>
          </p:cNvPr>
          <p:cNvSpPr txBox="1">
            <a:spLocks/>
          </p:cNvSpPr>
          <p:nvPr/>
        </p:nvSpPr>
        <p:spPr>
          <a:xfrm>
            <a:off x="587274" y="4169961"/>
            <a:ext cx="5430988" cy="530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/>
            <a:r>
              <a:rPr lang="es-BO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EDSON IVER CONDORI CONDORI  -  SIS10929449</a:t>
            </a:r>
          </a:p>
        </p:txBody>
      </p:sp>
      <p:pic>
        <p:nvPicPr>
          <p:cNvPr id="1026" name="Picture 2" descr="Trabajando en UNIFRANZ | Great Place To Work® Bolivia">
            <a:extLst>
              <a:ext uri="{FF2B5EF4-FFF2-40B4-BE49-F238E27FC236}">
                <a16:creationId xmlns:a16="http://schemas.microsoft.com/office/drawing/2014/main" id="{4838BE59-BDE8-BB35-270B-D4121E88F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60" y="4273804"/>
            <a:ext cx="2828169" cy="759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2F9F3BF-D3CD-C3AE-10B0-4C907F93C361}"/>
              </a:ext>
            </a:extLst>
          </p:cNvPr>
          <p:cNvSpPr txBox="1">
            <a:spLocks/>
          </p:cNvSpPr>
          <p:nvPr/>
        </p:nvSpPr>
        <p:spPr>
          <a:xfrm>
            <a:off x="188788" y="4587587"/>
            <a:ext cx="2736304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ALTO - SEPTIEMBRE DE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1"/>
          <p:cNvSpPr txBox="1">
            <a:spLocks noGrp="1"/>
          </p:cNvSpPr>
          <p:nvPr>
            <p:ph type="subTitle" idx="3"/>
          </p:nvPr>
        </p:nvSpPr>
        <p:spPr>
          <a:xfrm>
            <a:off x="1765245" y="1965127"/>
            <a:ext cx="4928078" cy="155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 b="1" dirty="0"/>
              <a:t>Para crear una base de datos en SQL debemos escribir  CREATE DATABASE segido del nombre de la base de datos y al final un ;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 b="1" dirty="0"/>
              <a:t>Ejemplo:</a:t>
            </a:r>
            <a:endParaRPr sz="2000" b="1" dirty="0"/>
          </a:p>
        </p:txBody>
      </p:sp>
      <p:sp>
        <p:nvSpPr>
          <p:cNvPr id="696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97" name="Google Shape;697;p41"/>
          <p:cNvSpPr/>
          <p:nvPr/>
        </p:nvSpPr>
        <p:spPr>
          <a:xfrm rot="7198710">
            <a:off x="215324" y="3703701"/>
            <a:ext cx="630918" cy="62770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98" name="Google Shape;698;p41"/>
          <p:cNvGrpSpPr/>
          <p:nvPr/>
        </p:nvGrpSpPr>
        <p:grpSpPr>
          <a:xfrm>
            <a:off x="7466519" y="1006366"/>
            <a:ext cx="953591" cy="334099"/>
            <a:chOff x="2271950" y="2722775"/>
            <a:chExt cx="575875" cy="201775"/>
          </a:xfrm>
        </p:grpSpPr>
        <p:sp>
          <p:nvSpPr>
            <p:cNvPr id="699" name="Google Shape;699;p41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06" name="Google Shape;706;p41"/>
          <p:cNvSpPr/>
          <p:nvPr/>
        </p:nvSpPr>
        <p:spPr>
          <a:xfrm>
            <a:off x="5239075" y="1543894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7" name="Google Shape;707;p41"/>
          <p:cNvSpPr/>
          <p:nvPr/>
        </p:nvSpPr>
        <p:spPr>
          <a:xfrm>
            <a:off x="7873188" y="16520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8" name="Google Shape;708;p41"/>
          <p:cNvSpPr/>
          <p:nvPr/>
        </p:nvSpPr>
        <p:spPr>
          <a:xfrm>
            <a:off x="6836438" y="1006378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9" name="Google Shape;709;p41"/>
          <p:cNvSpPr/>
          <p:nvPr/>
        </p:nvSpPr>
        <p:spPr>
          <a:xfrm>
            <a:off x="8084327" y="191086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0" name="Google Shape;710;p41"/>
          <p:cNvSpPr/>
          <p:nvPr/>
        </p:nvSpPr>
        <p:spPr>
          <a:xfrm>
            <a:off x="4261262" y="3832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1" name="Google Shape;711;p41"/>
          <p:cNvSpPr/>
          <p:nvPr/>
        </p:nvSpPr>
        <p:spPr>
          <a:xfrm rot="14091657">
            <a:off x="1536204" y="2288715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2" name="Google Shape;712;p41"/>
          <p:cNvSpPr/>
          <p:nvPr/>
        </p:nvSpPr>
        <p:spPr>
          <a:xfrm>
            <a:off x="7253088" y="7068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" name="Google Shape;713;p41"/>
          <p:cNvSpPr/>
          <p:nvPr/>
        </p:nvSpPr>
        <p:spPr>
          <a:xfrm rot="-1685758">
            <a:off x="5822966" y="8262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" name="Google Shape;714;p41"/>
          <p:cNvSpPr/>
          <p:nvPr/>
        </p:nvSpPr>
        <p:spPr>
          <a:xfrm>
            <a:off x="6236062" y="1367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7" name="Google Shape;717;p41"/>
          <p:cNvSpPr/>
          <p:nvPr/>
        </p:nvSpPr>
        <p:spPr>
          <a:xfrm rot="1379347">
            <a:off x="251713" y="257863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8" name="Google Shape;718;p41"/>
          <p:cNvSpPr/>
          <p:nvPr/>
        </p:nvSpPr>
        <p:spPr>
          <a:xfrm rot="15777415">
            <a:off x="1109065" y="2709417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1" name="Google Shape;731;p41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2" name="Google Shape;732;p41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3" name="Google Shape;733;p41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34" name="Google Shape;734;p41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735" name="Google Shape;735;p41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4" name="Google Shape;744;p41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" name="Google Shape;448;p37">
            <a:extLst>
              <a:ext uri="{FF2B5EF4-FFF2-40B4-BE49-F238E27FC236}">
                <a16:creationId xmlns:a16="http://schemas.microsoft.com/office/drawing/2014/main" id="{24355E3B-AD16-7AA6-03D5-B84440B3269B}"/>
              </a:ext>
            </a:extLst>
          </p:cNvPr>
          <p:cNvGrpSpPr/>
          <p:nvPr/>
        </p:nvGrpSpPr>
        <p:grpSpPr>
          <a:xfrm>
            <a:off x="7062300" y="1737217"/>
            <a:ext cx="695830" cy="243805"/>
            <a:chOff x="2271950" y="2722775"/>
            <a:chExt cx="575875" cy="201775"/>
          </a:xfrm>
        </p:grpSpPr>
        <p:sp>
          <p:nvSpPr>
            <p:cNvPr id="9" name="Google Shape;449;p37">
              <a:extLst>
                <a:ext uri="{FF2B5EF4-FFF2-40B4-BE49-F238E27FC236}">
                  <a16:creationId xmlns:a16="http://schemas.microsoft.com/office/drawing/2014/main" id="{0B2D9A6C-CD9E-470D-137E-0617A4F24E82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450;p37">
              <a:extLst>
                <a:ext uri="{FF2B5EF4-FFF2-40B4-BE49-F238E27FC236}">
                  <a16:creationId xmlns:a16="http://schemas.microsoft.com/office/drawing/2014/main" id="{CEAE3B6D-1FCD-891F-4DF8-658080D4FE45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451;p37">
              <a:extLst>
                <a:ext uri="{FF2B5EF4-FFF2-40B4-BE49-F238E27FC236}">
                  <a16:creationId xmlns:a16="http://schemas.microsoft.com/office/drawing/2014/main" id="{887B1916-DCD3-4C5B-F471-2B5E3DAC4B2E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52;p37">
              <a:extLst>
                <a:ext uri="{FF2B5EF4-FFF2-40B4-BE49-F238E27FC236}">
                  <a16:creationId xmlns:a16="http://schemas.microsoft.com/office/drawing/2014/main" id="{D9021C0B-14EF-C31F-0644-3851027778C3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53;p37">
              <a:extLst>
                <a:ext uri="{FF2B5EF4-FFF2-40B4-BE49-F238E27FC236}">
                  <a16:creationId xmlns:a16="http://schemas.microsoft.com/office/drawing/2014/main" id="{66993F12-E315-7715-4D6F-70EBC5F0A69C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464;p37">
            <a:extLst>
              <a:ext uri="{FF2B5EF4-FFF2-40B4-BE49-F238E27FC236}">
                <a16:creationId xmlns:a16="http://schemas.microsoft.com/office/drawing/2014/main" id="{DC96CAA4-4623-4707-0469-515DAC79CC34}"/>
              </a:ext>
            </a:extLst>
          </p:cNvPr>
          <p:cNvGrpSpPr/>
          <p:nvPr/>
        </p:nvGrpSpPr>
        <p:grpSpPr>
          <a:xfrm rot="5400000">
            <a:off x="6905291" y="2039041"/>
            <a:ext cx="65475" cy="397950"/>
            <a:chOff x="2551425" y="1409425"/>
            <a:chExt cx="65475" cy="397950"/>
          </a:xfrm>
        </p:grpSpPr>
        <p:sp>
          <p:nvSpPr>
            <p:cNvPr id="16" name="Google Shape;465;p37">
              <a:extLst>
                <a:ext uri="{FF2B5EF4-FFF2-40B4-BE49-F238E27FC236}">
                  <a16:creationId xmlns:a16="http://schemas.microsoft.com/office/drawing/2014/main" id="{65471B2C-00F6-FF68-0186-6EC0EEA42346}"/>
                </a:ext>
              </a:extLst>
            </p:cNvPr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466;p37">
              <a:extLst>
                <a:ext uri="{FF2B5EF4-FFF2-40B4-BE49-F238E27FC236}">
                  <a16:creationId xmlns:a16="http://schemas.microsoft.com/office/drawing/2014/main" id="{A2EFF180-D0A2-479F-BB40-737FB2133998}"/>
                </a:ext>
              </a:extLst>
            </p:cNvPr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467;p37">
              <a:extLst>
                <a:ext uri="{FF2B5EF4-FFF2-40B4-BE49-F238E27FC236}">
                  <a16:creationId xmlns:a16="http://schemas.microsoft.com/office/drawing/2014/main" id="{120AB727-2369-BD73-23AF-2C81D4E27E78}"/>
                </a:ext>
              </a:extLst>
            </p:cNvPr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468;p37">
              <a:extLst>
                <a:ext uri="{FF2B5EF4-FFF2-40B4-BE49-F238E27FC236}">
                  <a16:creationId xmlns:a16="http://schemas.microsoft.com/office/drawing/2014/main" id="{DDE93AB4-ED0C-169E-72C0-7BCBD1CF1B87}"/>
                </a:ext>
              </a:extLst>
            </p:cNvPr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469;p37">
              <a:extLst>
                <a:ext uri="{FF2B5EF4-FFF2-40B4-BE49-F238E27FC236}">
                  <a16:creationId xmlns:a16="http://schemas.microsoft.com/office/drawing/2014/main" id="{6817534F-883F-B041-B127-7763781CB80B}"/>
                </a:ext>
              </a:extLst>
            </p:cNvPr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470;p37">
              <a:extLst>
                <a:ext uri="{FF2B5EF4-FFF2-40B4-BE49-F238E27FC236}">
                  <a16:creationId xmlns:a16="http://schemas.microsoft.com/office/drawing/2014/main" id="{F68B243D-1BD4-84A5-00FB-8659FCC27BF6}"/>
                </a:ext>
              </a:extLst>
            </p:cNvPr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471;p37">
              <a:extLst>
                <a:ext uri="{FF2B5EF4-FFF2-40B4-BE49-F238E27FC236}">
                  <a16:creationId xmlns:a16="http://schemas.microsoft.com/office/drawing/2014/main" id="{586FBEAE-EF15-90B3-191D-A6F630131741}"/>
                </a:ext>
              </a:extLst>
            </p:cNvPr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472;p37">
              <a:extLst>
                <a:ext uri="{FF2B5EF4-FFF2-40B4-BE49-F238E27FC236}">
                  <a16:creationId xmlns:a16="http://schemas.microsoft.com/office/drawing/2014/main" id="{9BF95268-812E-E3DE-B13C-EA93A04CA2F1}"/>
                </a:ext>
              </a:extLst>
            </p:cNvPr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473;p37">
              <a:extLst>
                <a:ext uri="{FF2B5EF4-FFF2-40B4-BE49-F238E27FC236}">
                  <a16:creationId xmlns:a16="http://schemas.microsoft.com/office/drawing/2014/main" id="{F5A688D2-AE69-5A5F-C4DC-D3B4F88171AC}"/>
                </a:ext>
              </a:extLst>
            </p:cNvPr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474;p37">
              <a:extLst>
                <a:ext uri="{FF2B5EF4-FFF2-40B4-BE49-F238E27FC236}">
                  <a16:creationId xmlns:a16="http://schemas.microsoft.com/office/drawing/2014/main" id="{CAB6293E-0BBA-69C0-2CDC-B4C1CB00931E}"/>
                </a:ext>
              </a:extLst>
            </p:cNvPr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9A8C43C2-ECDB-281C-A21A-EB37114ED0CD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50944" y="498476"/>
            <a:ext cx="7715400" cy="605700"/>
          </a:xfrm>
        </p:spPr>
        <p:txBody>
          <a:bodyPr/>
          <a:lstStyle/>
          <a:p>
            <a:r>
              <a:rPr lang="es-ES" dirty="0"/>
              <a:t>6. ¿Cómo se crea una base de datos?</a:t>
            </a:r>
          </a:p>
        </p:txBody>
      </p:sp>
      <p:grpSp>
        <p:nvGrpSpPr>
          <p:cNvPr id="57" name="Google Shape;698;p41">
            <a:extLst>
              <a:ext uri="{FF2B5EF4-FFF2-40B4-BE49-F238E27FC236}">
                <a16:creationId xmlns:a16="http://schemas.microsoft.com/office/drawing/2014/main" id="{C7285744-D16B-03C4-97ED-3671130F2350}"/>
              </a:ext>
            </a:extLst>
          </p:cNvPr>
          <p:cNvGrpSpPr/>
          <p:nvPr/>
        </p:nvGrpSpPr>
        <p:grpSpPr>
          <a:xfrm>
            <a:off x="245150" y="1859119"/>
            <a:ext cx="953591" cy="334099"/>
            <a:chOff x="2271950" y="2722775"/>
            <a:chExt cx="575875" cy="201775"/>
          </a:xfrm>
        </p:grpSpPr>
        <p:sp>
          <p:nvSpPr>
            <p:cNvPr id="58" name="Google Shape;699;p41">
              <a:extLst>
                <a:ext uri="{FF2B5EF4-FFF2-40B4-BE49-F238E27FC236}">
                  <a16:creationId xmlns:a16="http://schemas.microsoft.com/office/drawing/2014/main" id="{22DF8A17-0953-E97E-866D-6F874D20C5E5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00;p41">
              <a:extLst>
                <a:ext uri="{FF2B5EF4-FFF2-40B4-BE49-F238E27FC236}">
                  <a16:creationId xmlns:a16="http://schemas.microsoft.com/office/drawing/2014/main" id="{B3F55916-951C-FEA9-8C7D-30B0F1765708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01;p41">
              <a:extLst>
                <a:ext uri="{FF2B5EF4-FFF2-40B4-BE49-F238E27FC236}">
                  <a16:creationId xmlns:a16="http://schemas.microsoft.com/office/drawing/2014/main" id="{75EE65B8-66D9-226D-07E6-2999CF2095DF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02;p41">
              <a:extLst>
                <a:ext uri="{FF2B5EF4-FFF2-40B4-BE49-F238E27FC236}">
                  <a16:creationId xmlns:a16="http://schemas.microsoft.com/office/drawing/2014/main" id="{59FD74AA-E26D-2F9B-EF12-7652F7A75FEF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03;p41">
              <a:extLst>
                <a:ext uri="{FF2B5EF4-FFF2-40B4-BE49-F238E27FC236}">
                  <a16:creationId xmlns:a16="http://schemas.microsoft.com/office/drawing/2014/main" id="{CD2A028C-2480-6E49-216F-0A716845DD07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3" name="Google Shape;698;p41">
            <a:extLst>
              <a:ext uri="{FF2B5EF4-FFF2-40B4-BE49-F238E27FC236}">
                <a16:creationId xmlns:a16="http://schemas.microsoft.com/office/drawing/2014/main" id="{1453D8A9-D7BC-161B-6D54-79A35631168A}"/>
              </a:ext>
            </a:extLst>
          </p:cNvPr>
          <p:cNvGrpSpPr/>
          <p:nvPr/>
        </p:nvGrpSpPr>
        <p:grpSpPr>
          <a:xfrm>
            <a:off x="7889548" y="2622394"/>
            <a:ext cx="953591" cy="334099"/>
            <a:chOff x="2271950" y="2722775"/>
            <a:chExt cx="575875" cy="201775"/>
          </a:xfrm>
        </p:grpSpPr>
        <p:sp>
          <p:nvSpPr>
            <p:cNvPr id="640" name="Google Shape;699;p41">
              <a:extLst>
                <a:ext uri="{FF2B5EF4-FFF2-40B4-BE49-F238E27FC236}">
                  <a16:creationId xmlns:a16="http://schemas.microsoft.com/office/drawing/2014/main" id="{81F035E2-5877-BBAB-DEE2-E58E35A3F657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700;p41">
              <a:extLst>
                <a:ext uri="{FF2B5EF4-FFF2-40B4-BE49-F238E27FC236}">
                  <a16:creationId xmlns:a16="http://schemas.microsoft.com/office/drawing/2014/main" id="{7DBD12CA-E1F5-2F46-C9BC-D8DC99CCAFF5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701;p41">
              <a:extLst>
                <a:ext uri="{FF2B5EF4-FFF2-40B4-BE49-F238E27FC236}">
                  <a16:creationId xmlns:a16="http://schemas.microsoft.com/office/drawing/2014/main" id="{9E3E125C-C11A-8178-CE3D-914279EFC969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702;p41">
              <a:extLst>
                <a:ext uri="{FF2B5EF4-FFF2-40B4-BE49-F238E27FC236}">
                  <a16:creationId xmlns:a16="http://schemas.microsoft.com/office/drawing/2014/main" id="{147C25CC-D295-6495-05AD-A4031272532E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703;p41">
              <a:extLst>
                <a:ext uri="{FF2B5EF4-FFF2-40B4-BE49-F238E27FC236}">
                  <a16:creationId xmlns:a16="http://schemas.microsoft.com/office/drawing/2014/main" id="{1EDC1A6C-9670-45FB-C361-4BE463D17342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" name="Google Shape;698;p41">
            <a:extLst>
              <a:ext uri="{FF2B5EF4-FFF2-40B4-BE49-F238E27FC236}">
                <a16:creationId xmlns:a16="http://schemas.microsoft.com/office/drawing/2014/main" id="{C000114B-565B-7DB7-2E46-83C70C0AFB91}"/>
              </a:ext>
            </a:extLst>
          </p:cNvPr>
          <p:cNvGrpSpPr/>
          <p:nvPr/>
        </p:nvGrpSpPr>
        <p:grpSpPr>
          <a:xfrm>
            <a:off x="7253088" y="4269587"/>
            <a:ext cx="953591" cy="334099"/>
            <a:chOff x="2271950" y="2722775"/>
            <a:chExt cx="575875" cy="201775"/>
          </a:xfrm>
        </p:grpSpPr>
        <p:sp>
          <p:nvSpPr>
            <p:cNvPr id="40" name="Google Shape;699;p41">
              <a:extLst>
                <a:ext uri="{FF2B5EF4-FFF2-40B4-BE49-F238E27FC236}">
                  <a16:creationId xmlns:a16="http://schemas.microsoft.com/office/drawing/2014/main" id="{07AFF754-77EC-C461-6838-B041BC1A459C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700;p41">
              <a:extLst>
                <a:ext uri="{FF2B5EF4-FFF2-40B4-BE49-F238E27FC236}">
                  <a16:creationId xmlns:a16="http://schemas.microsoft.com/office/drawing/2014/main" id="{642D72C2-8595-C35A-AFEB-5298F56CF481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701;p41">
              <a:extLst>
                <a:ext uri="{FF2B5EF4-FFF2-40B4-BE49-F238E27FC236}">
                  <a16:creationId xmlns:a16="http://schemas.microsoft.com/office/drawing/2014/main" id="{10172092-D7D5-35A8-7905-2B06EDA5264F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702;p41">
              <a:extLst>
                <a:ext uri="{FF2B5EF4-FFF2-40B4-BE49-F238E27FC236}">
                  <a16:creationId xmlns:a16="http://schemas.microsoft.com/office/drawing/2014/main" id="{C4E1907A-6927-A873-C546-BD29540A42E2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703;p41">
              <a:extLst>
                <a:ext uri="{FF2B5EF4-FFF2-40B4-BE49-F238E27FC236}">
                  <a16:creationId xmlns:a16="http://schemas.microsoft.com/office/drawing/2014/main" id="{72687A45-B4C7-E30C-7A69-4686E82504E5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698;p41">
            <a:extLst>
              <a:ext uri="{FF2B5EF4-FFF2-40B4-BE49-F238E27FC236}">
                <a16:creationId xmlns:a16="http://schemas.microsoft.com/office/drawing/2014/main" id="{68273688-31F6-1ADE-367D-63CAAEFED172}"/>
              </a:ext>
            </a:extLst>
          </p:cNvPr>
          <p:cNvGrpSpPr/>
          <p:nvPr/>
        </p:nvGrpSpPr>
        <p:grpSpPr>
          <a:xfrm>
            <a:off x="1086339" y="4102537"/>
            <a:ext cx="953591" cy="334099"/>
            <a:chOff x="2271950" y="2722775"/>
            <a:chExt cx="575875" cy="201775"/>
          </a:xfrm>
        </p:grpSpPr>
        <p:sp>
          <p:nvSpPr>
            <p:cNvPr id="46" name="Google Shape;699;p41">
              <a:extLst>
                <a:ext uri="{FF2B5EF4-FFF2-40B4-BE49-F238E27FC236}">
                  <a16:creationId xmlns:a16="http://schemas.microsoft.com/office/drawing/2014/main" id="{340EE366-198D-262D-8E6F-59B7BA31E311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700;p41">
              <a:extLst>
                <a:ext uri="{FF2B5EF4-FFF2-40B4-BE49-F238E27FC236}">
                  <a16:creationId xmlns:a16="http://schemas.microsoft.com/office/drawing/2014/main" id="{51C7ED0D-B35A-C3BF-0DE6-F7AEC0F38373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701;p41">
              <a:extLst>
                <a:ext uri="{FF2B5EF4-FFF2-40B4-BE49-F238E27FC236}">
                  <a16:creationId xmlns:a16="http://schemas.microsoft.com/office/drawing/2014/main" id="{D161DE60-5DD8-0BC8-61A1-2ED14F65FC33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702;p41">
              <a:extLst>
                <a:ext uri="{FF2B5EF4-FFF2-40B4-BE49-F238E27FC236}">
                  <a16:creationId xmlns:a16="http://schemas.microsoft.com/office/drawing/2014/main" id="{D3F42E6B-5057-E497-803B-4C2F1C26CAEA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703;p41">
              <a:extLst>
                <a:ext uri="{FF2B5EF4-FFF2-40B4-BE49-F238E27FC236}">
                  <a16:creationId xmlns:a16="http://schemas.microsoft.com/office/drawing/2014/main" id="{E010F1D1-6882-B1E0-8EF4-9749B7C840A9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F1698147-63EC-08CD-7464-2D83F1FA85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38" r="47956"/>
          <a:stretch/>
        </p:blipFill>
        <p:spPr>
          <a:xfrm>
            <a:off x="1740870" y="1292937"/>
            <a:ext cx="2601239" cy="497348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18FD96FF-F05A-B9AF-674F-2A34CB42DC0F}"/>
              </a:ext>
            </a:extLst>
          </p:cNvPr>
          <p:cNvSpPr/>
          <p:nvPr/>
        </p:nvSpPr>
        <p:spPr>
          <a:xfrm>
            <a:off x="4323987" y="1303640"/>
            <a:ext cx="2208556" cy="481187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Nombre de la BDA ;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A2A72A3F-A7FF-8B47-6EB8-45DC5B3C5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2462" y="3656985"/>
            <a:ext cx="5697482" cy="45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25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1"/>
          <p:cNvSpPr txBox="1">
            <a:spLocks noGrp="1"/>
          </p:cNvSpPr>
          <p:nvPr>
            <p:ph type="subTitle" idx="3"/>
          </p:nvPr>
        </p:nvSpPr>
        <p:spPr>
          <a:xfrm>
            <a:off x="1837152" y="2005350"/>
            <a:ext cx="5056224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 b="1" dirty="0"/>
              <a:t>Este comando nos sirve para posicionarnos en la base de datos que tengamos creada.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 b="1" dirty="0"/>
              <a:t>De esa manera podemos ingresar datos a la BDA.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800" b="1" dirty="0"/>
          </a:p>
        </p:txBody>
      </p:sp>
      <p:sp>
        <p:nvSpPr>
          <p:cNvPr id="696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97" name="Google Shape;697;p41"/>
          <p:cNvSpPr/>
          <p:nvPr/>
        </p:nvSpPr>
        <p:spPr>
          <a:xfrm rot="7198710">
            <a:off x="215324" y="3703701"/>
            <a:ext cx="630918" cy="62770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98" name="Google Shape;698;p41"/>
          <p:cNvGrpSpPr/>
          <p:nvPr/>
        </p:nvGrpSpPr>
        <p:grpSpPr>
          <a:xfrm>
            <a:off x="7466519" y="1006366"/>
            <a:ext cx="953591" cy="334099"/>
            <a:chOff x="2271950" y="2722775"/>
            <a:chExt cx="575875" cy="201775"/>
          </a:xfrm>
        </p:grpSpPr>
        <p:sp>
          <p:nvSpPr>
            <p:cNvPr id="699" name="Google Shape;699;p41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06" name="Google Shape;706;p41"/>
          <p:cNvSpPr/>
          <p:nvPr/>
        </p:nvSpPr>
        <p:spPr>
          <a:xfrm>
            <a:off x="5239075" y="1543894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7" name="Google Shape;707;p41"/>
          <p:cNvSpPr/>
          <p:nvPr/>
        </p:nvSpPr>
        <p:spPr>
          <a:xfrm>
            <a:off x="7873188" y="16520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8" name="Google Shape;708;p41"/>
          <p:cNvSpPr/>
          <p:nvPr/>
        </p:nvSpPr>
        <p:spPr>
          <a:xfrm>
            <a:off x="6836438" y="1006378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9" name="Google Shape;709;p41"/>
          <p:cNvSpPr/>
          <p:nvPr/>
        </p:nvSpPr>
        <p:spPr>
          <a:xfrm>
            <a:off x="8084327" y="191086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0" name="Google Shape;710;p41"/>
          <p:cNvSpPr/>
          <p:nvPr/>
        </p:nvSpPr>
        <p:spPr>
          <a:xfrm>
            <a:off x="4261262" y="3832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1" name="Google Shape;711;p41"/>
          <p:cNvSpPr/>
          <p:nvPr/>
        </p:nvSpPr>
        <p:spPr>
          <a:xfrm rot="14091657">
            <a:off x="1536204" y="2288715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2" name="Google Shape;712;p41"/>
          <p:cNvSpPr/>
          <p:nvPr/>
        </p:nvSpPr>
        <p:spPr>
          <a:xfrm>
            <a:off x="7253088" y="7068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" name="Google Shape;713;p41"/>
          <p:cNvSpPr/>
          <p:nvPr/>
        </p:nvSpPr>
        <p:spPr>
          <a:xfrm rot="-1685758">
            <a:off x="5822966" y="8262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" name="Google Shape;714;p41"/>
          <p:cNvSpPr/>
          <p:nvPr/>
        </p:nvSpPr>
        <p:spPr>
          <a:xfrm>
            <a:off x="6236062" y="1367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7" name="Google Shape;717;p41"/>
          <p:cNvSpPr/>
          <p:nvPr/>
        </p:nvSpPr>
        <p:spPr>
          <a:xfrm rot="1379347">
            <a:off x="251713" y="257863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8" name="Google Shape;718;p41"/>
          <p:cNvSpPr/>
          <p:nvPr/>
        </p:nvSpPr>
        <p:spPr>
          <a:xfrm rot="15777415">
            <a:off x="1109065" y="2709417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1" name="Google Shape;731;p41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2" name="Google Shape;732;p41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3" name="Google Shape;733;p41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34" name="Google Shape;734;p41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735" name="Google Shape;735;p41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4" name="Google Shape;744;p41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" name="Google Shape;448;p37">
            <a:extLst>
              <a:ext uri="{FF2B5EF4-FFF2-40B4-BE49-F238E27FC236}">
                <a16:creationId xmlns:a16="http://schemas.microsoft.com/office/drawing/2014/main" id="{24355E3B-AD16-7AA6-03D5-B84440B3269B}"/>
              </a:ext>
            </a:extLst>
          </p:cNvPr>
          <p:cNvGrpSpPr/>
          <p:nvPr/>
        </p:nvGrpSpPr>
        <p:grpSpPr>
          <a:xfrm>
            <a:off x="7062300" y="1737217"/>
            <a:ext cx="695830" cy="243805"/>
            <a:chOff x="2271950" y="2722775"/>
            <a:chExt cx="575875" cy="201775"/>
          </a:xfrm>
        </p:grpSpPr>
        <p:sp>
          <p:nvSpPr>
            <p:cNvPr id="9" name="Google Shape;449;p37">
              <a:extLst>
                <a:ext uri="{FF2B5EF4-FFF2-40B4-BE49-F238E27FC236}">
                  <a16:creationId xmlns:a16="http://schemas.microsoft.com/office/drawing/2014/main" id="{0B2D9A6C-CD9E-470D-137E-0617A4F24E82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450;p37">
              <a:extLst>
                <a:ext uri="{FF2B5EF4-FFF2-40B4-BE49-F238E27FC236}">
                  <a16:creationId xmlns:a16="http://schemas.microsoft.com/office/drawing/2014/main" id="{CEAE3B6D-1FCD-891F-4DF8-658080D4FE45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451;p37">
              <a:extLst>
                <a:ext uri="{FF2B5EF4-FFF2-40B4-BE49-F238E27FC236}">
                  <a16:creationId xmlns:a16="http://schemas.microsoft.com/office/drawing/2014/main" id="{887B1916-DCD3-4C5B-F471-2B5E3DAC4B2E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52;p37">
              <a:extLst>
                <a:ext uri="{FF2B5EF4-FFF2-40B4-BE49-F238E27FC236}">
                  <a16:creationId xmlns:a16="http://schemas.microsoft.com/office/drawing/2014/main" id="{D9021C0B-14EF-C31F-0644-3851027778C3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53;p37">
              <a:extLst>
                <a:ext uri="{FF2B5EF4-FFF2-40B4-BE49-F238E27FC236}">
                  <a16:creationId xmlns:a16="http://schemas.microsoft.com/office/drawing/2014/main" id="{66993F12-E315-7715-4D6F-70EBC5F0A69C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464;p37">
            <a:extLst>
              <a:ext uri="{FF2B5EF4-FFF2-40B4-BE49-F238E27FC236}">
                <a16:creationId xmlns:a16="http://schemas.microsoft.com/office/drawing/2014/main" id="{DC96CAA4-4623-4707-0469-515DAC79CC34}"/>
              </a:ext>
            </a:extLst>
          </p:cNvPr>
          <p:cNvGrpSpPr/>
          <p:nvPr/>
        </p:nvGrpSpPr>
        <p:grpSpPr>
          <a:xfrm rot="5400000">
            <a:off x="6905291" y="2039041"/>
            <a:ext cx="65475" cy="397950"/>
            <a:chOff x="2551425" y="1409425"/>
            <a:chExt cx="65475" cy="397950"/>
          </a:xfrm>
        </p:grpSpPr>
        <p:sp>
          <p:nvSpPr>
            <p:cNvPr id="16" name="Google Shape;465;p37">
              <a:extLst>
                <a:ext uri="{FF2B5EF4-FFF2-40B4-BE49-F238E27FC236}">
                  <a16:creationId xmlns:a16="http://schemas.microsoft.com/office/drawing/2014/main" id="{65471B2C-00F6-FF68-0186-6EC0EEA42346}"/>
                </a:ext>
              </a:extLst>
            </p:cNvPr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466;p37">
              <a:extLst>
                <a:ext uri="{FF2B5EF4-FFF2-40B4-BE49-F238E27FC236}">
                  <a16:creationId xmlns:a16="http://schemas.microsoft.com/office/drawing/2014/main" id="{A2EFF180-D0A2-479F-BB40-737FB2133998}"/>
                </a:ext>
              </a:extLst>
            </p:cNvPr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467;p37">
              <a:extLst>
                <a:ext uri="{FF2B5EF4-FFF2-40B4-BE49-F238E27FC236}">
                  <a16:creationId xmlns:a16="http://schemas.microsoft.com/office/drawing/2014/main" id="{120AB727-2369-BD73-23AF-2C81D4E27E78}"/>
                </a:ext>
              </a:extLst>
            </p:cNvPr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468;p37">
              <a:extLst>
                <a:ext uri="{FF2B5EF4-FFF2-40B4-BE49-F238E27FC236}">
                  <a16:creationId xmlns:a16="http://schemas.microsoft.com/office/drawing/2014/main" id="{DDE93AB4-ED0C-169E-72C0-7BCBD1CF1B87}"/>
                </a:ext>
              </a:extLst>
            </p:cNvPr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469;p37">
              <a:extLst>
                <a:ext uri="{FF2B5EF4-FFF2-40B4-BE49-F238E27FC236}">
                  <a16:creationId xmlns:a16="http://schemas.microsoft.com/office/drawing/2014/main" id="{6817534F-883F-B041-B127-7763781CB80B}"/>
                </a:ext>
              </a:extLst>
            </p:cNvPr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470;p37">
              <a:extLst>
                <a:ext uri="{FF2B5EF4-FFF2-40B4-BE49-F238E27FC236}">
                  <a16:creationId xmlns:a16="http://schemas.microsoft.com/office/drawing/2014/main" id="{F68B243D-1BD4-84A5-00FB-8659FCC27BF6}"/>
                </a:ext>
              </a:extLst>
            </p:cNvPr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471;p37">
              <a:extLst>
                <a:ext uri="{FF2B5EF4-FFF2-40B4-BE49-F238E27FC236}">
                  <a16:creationId xmlns:a16="http://schemas.microsoft.com/office/drawing/2014/main" id="{586FBEAE-EF15-90B3-191D-A6F630131741}"/>
                </a:ext>
              </a:extLst>
            </p:cNvPr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472;p37">
              <a:extLst>
                <a:ext uri="{FF2B5EF4-FFF2-40B4-BE49-F238E27FC236}">
                  <a16:creationId xmlns:a16="http://schemas.microsoft.com/office/drawing/2014/main" id="{9BF95268-812E-E3DE-B13C-EA93A04CA2F1}"/>
                </a:ext>
              </a:extLst>
            </p:cNvPr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473;p37">
              <a:extLst>
                <a:ext uri="{FF2B5EF4-FFF2-40B4-BE49-F238E27FC236}">
                  <a16:creationId xmlns:a16="http://schemas.microsoft.com/office/drawing/2014/main" id="{F5A688D2-AE69-5A5F-C4DC-D3B4F88171AC}"/>
                </a:ext>
              </a:extLst>
            </p:cNvPr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474;p37">
              <a:extLst>
                <a:ext uri="{FF2B5EF4-FFF2-40B4-BE49-F238E27FC236}">
                  <a16:creationId xmlns:a16="http://schemas.microsoft.com/office/drawing/2014/main" id="{CAB6293E-0BBA-69C0-2CDC-B4C1CB00931E}"/>
                </a:ext>
              </a:extLst>
            </p:cNvPr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9A8C43C2-ECDB-281C-A21A-EB37114ED0CD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50944" y="498476"/>
            <a:ext cx="7715400" cy="605700"/>
          </a:xfrm>
        </p:spPr>
        <p:txBody>
          <a:bodyPr/>
          <a:lstStyle/>
          <a:p>
            <a:r>
              <a:rPr lang="es-ES" dirty="0"/>
              <a:t>7. ¿Para qué sirve el comando USE?</a:t>
            </a:r>
          </a:p>
        </p:txBody>
      </p:sp>
      <p:grpSp>
        <p:nvGrpSpPr>
          <p:cNvPr id="57" name="Google Shape;698;p41">
            <a:extLst>
              <a:ext uri="{FF2B5EF4-FFF2-40B4-BE49-F238E27FC236}">
                <a16:creationId xmlns:a16="http://schemas.microsoft.com/office/drawing/2014/main" id="{C7285744-D16B-03C4-97ED-3671130F2350}"/>
              </a:ext>
            </a:extLst>
          </p:cNvPr>
          <p:cNvGrpSpPr/>
          <p:nvPr/>
        </p:nvGrpSpPr>
        <p:grpSpPr>
          <a:xfrm>
            <a:off x="245150" y="1859119"/>
            <a:ext cx="953591" cy="334099"/>
            <a:chOff x="2271950" y="2722775"/>
            <a:chExt cx="575875" cy="201775"/>
          </a:xfrm>
        </p:grpSpPr>
        <p:sp>
          <p:nvSpPr>
            <p:cNvPr id="58" name="Google Shape;699;p41">
              <a:extLst>
                <a:ext uri="{FF2B5EF4-FFF2-40B4-BE49-F238E27FC236}">
                  <a16:creationId xmlns:a16="http://schemas.microsoft.com/office/drawing/2014/main" id="{22DF8A17-0953-E97E-866D-6F874D20C5E5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00;p41">
              <a:extLst>
                <a:ext uri="{FF2B5EF4-FFF2-40B4-BE49-F238E27FC236}">
                  <a16:creationId xmlns:a16="http://schemas.microsoft.com/office/drawing/2014/main" id="{B3F55916-951C-FEA9-8C7D-30B0F1765708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01;p41">
              <a:extLst>
                <a:ext uri="{FF2B5EF4-FFF2-40B4-BE49-F238E27FC236}">
                  <a16:creationId xmlns:a16="http://schemas.microsoft.com/office/drawing/2014/main" id="{75EE65B8-66D9-226D-07E6-2999CF2095DF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02;p41">
              <a:extLst>
                <a:ext uri="{FF2B5EF4-FFF2-40B4-BE49-F238E27FC236}">
                  <a16:creationId xmlns:a16="http://schemas.microsoft.com/office/drawing/2014/main" id="{59FD74AA-E26D-2F9B-EF12-7652F7A75FEF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03;p41">
              <a:extLst>
                <a:ext uri="{FF2B5EF4-FFF2-40B4-BE49-F238E27FC236}">
                  <a16:creationId xmlns:a16="http://schemas.microsoft.com/office/drawing/2014/main" id="{CD2A028C-2480-6E49-216F-0A716845DD07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3" name="Google Shape;698;p41">
            <a:extLst>
              <a:ext uri="{FF2B5EF4-FFF2-40B4-BE49-F238E27FC236}">
                <a16:creationId xmlns:a16="http://schemas.microsoft.com/office/drawing/2014/main" id="{1453D8A9-D7BC-161B-6D54-79A35631168A}"/>
              </a:ext>
            </a:extLst>
          </p:cNvPr>
          <p:cNvGrpSpPr/>
          <p:nvPr/>
        </p:nvGrpSpPr>
        <p:grpSpPr>
          <a:xfrm>
            <a:off x="7889548" y="2622394"/>
            <a:ext cx="953591" cy="334099"/>
            <a:chOff x="2271950" y="2722775"/>
            <a:chExt cx="575875" cy="201775"/>
          </a:xfrm>
        </p:grpSpPr>
        <p:sp>
          <p:nvSpPr>
            <p:cNvPr id="640" name="Google Shape;699;p41">
              <a:extLst>
                <a:ext uri="{FF2B5EF4-FFF2-40B4-BE49-F238E27FC236}">
                  <a16:creationId xmlns:a16="http://schemas.microsoft.com/office/drawing/2014/main" id="{81F035E2-5877-BBAB-DEE2-E58E35A3F657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700;p41">
              <a:extLst>
                <a:ext uri="{FF2B5EF4-FFF2-40B4-BE49-F238E27FC236}">
                  <a16:creationId xmlns:a16="http://schemas.microsoft.com/office/drawing/2014/main" id="{7DBD12CA-E1F5-2F46-C9BC-D8DC99CCAFF5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701;p41">
              <a:extLst>
                <a:ext uri="{FF2B5EF4-FFF2-40B4-BE49-F238E27FC236}">
                  <a16:creationId xmlns:a16="http://schemas.microsoft.com/office/drawing/2014/main" id="{9E3E125C-C11A-8178-CE3D-914279EFC969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702;p41">
              <a:extLst>
                <a:ext uri="{FF2B5EF4-FFF2-40B4-BE49-F238E27FC236}">
                  <a16:creationId xmlns:a16="http://schemas.microsoft.com/office/drawing/2014/main" id="{147C25CC-D295-6495-05AD-A4031272532E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703;p41">
              <a:extLst>
                <a:ext uri="{FF2B5EF4-FFF2-40B4-BE49-F238E27FC236}">
                  <a16:creationId xmlns:a16="http://schemas.microsoft.com/office/drawing/2014/main" id="{1EDC1A6C-9670-45FB-C361-4BE463D17342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" name="Google Shape;698;p41">
            <a:extLst>
              <a:ext uri="{FF2B5EF4-FFF2-40B4-BE49-F238E27FC236}">
                <a16:creationId xmlns:a16="http://schemas.microsoft.com/office/drawing/2014/main" id="{C000114B-565B-7DB7-2E46-83C70C0AFB91}"/>
              </a:ext>
            </a:extLst>
          </p:cNvPr>
          <p:cNvGrpSpPr/>
          <p:nvPr/>
        </p:nvGrpSpPr>
        <p:grpSpPr>
          <a:xfrm>
            <a:off x="7253088" y="4269587"/>
            <a:ext cx="953591" cy="334099"/>
            <a:chOff x="2271950" y="2722775"/>
            <a:chExt cx="575875" cy="201775"/>
          </a:xfrm>
        </p:grpSpPr>
        <p:sp>
          <p:nvSpPr>
            <p:cNvPr id="40" name="Google Shape;699;p41">
              <a:extLst>
                <a:ext uri="{FF2B5EF4-FFF2-40B4-BE49-F238E27FC236}">
                  <a16:creationId xmlns:a16="http://schemas.microsoft.com/office/drawing/2014/main" id="{07AFF754-77EC-C461-6838-B041BC1A459C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700;p41">
              <a:extLst>
                <a:ext uri="{FF2B5EF4-FFF2-40B4-BE49-F238E27FC236}">
                  <a16:creationId xmlns:a16="http://schemas.microsoft.com/office/drawing/2014/main" id="{642D72C2-8595-C35A-AFEB-5298F56CF481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701;p41">
              <a:extLst>
                <a:ext uri="{FF2B5EF4-FFF2-40B4-BE49-F238E27FC236}">
                  <a16:creationId xmlns:a16="http://schemas.microsoft.com/office/drawing/2014/main" id="{10172092-D7D5-35A8-7905-2B06EDA5264F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702;p41">
              <a:extLst>
                <a:ext uri="{FF2B5EF4-FFF2-40B4-BE49-F238E27FC236}">
                  <a16:creationId xmlns:a16="http://schemas.microsoft.com/office/drawing/2014/main" id="{C4E1907A-6927-A873-C546-BD29540A42E2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703;p41">
              <a:extLst>
                <a:ext uri="{FF2B5EF4-FFF2-40B4-BE49-F238E27FC236}">
                  <a16:creationId xmlns:a16="http://schemas.microsoft.com/office/drawing/2014/main" id="{72687A45-B4C7-E30C-7A69-4686E82504E5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698;p41">
            <a:extLst>
              <a:ext uri="{FF2B5EF4-FFF2-40B4-BE49-F238E27FC236}">
                <a16:creationId xmlns:a16="http://schemas.microsoft.com/office/drawing/2014/main" id="{68273688-31F6-1ADE-367D-63CAAEFED172}"/>
              </a:ext>
            </a:extLst>
          </p:cNvPr>
          <p:cNvGrpSpPr/>
          <p:nvPr/>
        </p:nvGrpSpPr>
        <p:grpSpPr>
          <a:xfrm>
            <a:off x="1086339" y="4102537"/>
            <a:ext cx="953591" cy="334099"/>
            <a:chOff x="2271950" y="2722775"/>
            <a:chExt cx="575875" cy="201775"/>
          </a:xfrm>
        </p:grpSpPr>
        <p:sp>
          <p:nvSpPr>
            <p:cNvPr id="46" name="Google Shape;699;p41">
              <a:extLst>
                <a:ext uri="{FF2B5EF4-FFF2-40B4-BE49-F238E27FC236}">
                  <a16:creationId xmlns:a16="http://schemas.microsoft.com/office/drawing/2014/main" id="{340EE366-198D-262D-8E6F-59B7BA31E311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700;p41">
              <a:extLst>
                <a:ext uri="{FF2B5EF4-FFF2-40B4-BE49-F238E27FC236}">
                  <a16:creationId xmlns:a16="http://schemas.microsoft.com/office/drawing/2014/main" id="{51C7ED0D-B35A-C3BF-0DE6-F7AEC0F38373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701;p41">
              <a:extLst>
                <a:ext uri="{FF2B5EF4-FFF2-40B4-BE49-F238E27FC236}">
                  <a16:creationId xmlns:a16="http://schemas.microsoft.com/office/drawing/2014/main" id="{D161DE60-5DD8-0BC8-61A1-2ED14F65FC33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702;p41">
              <a:extLst>
                <a:ext uri="{FF2B5EF4-FFF2-40B4-BE49-F238E27FC236}">
                  <a16:creationId xmlns:a16="http://schemas.microsoft.com/office/drawing/2014/main" id="{D3F42E6B-5057-E497-803B-4C2F1C26CAEA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703;p41">
              <a:extLst>
                <a:ext uri="{FF2B5EF4-FFF2-40B4-BE49-F238E27FC236}">
                  <a16:creationId xmlns:a16="http://schemas.microsoft.com/office/drawing/2014/main" id="{E010F1D1-6882-B1E0-8EF4-9749B7C840A9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A43D613C-392E-0408-8B09-9D77851C9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995" y="1284275"/>
            <a:ext cx="1000135" cy="67616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5CB41DB-A09E-8649-1011-630BCCA40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790" y="3320520"/>
            <a:ext cx="3899788" cy="988122"/>
          </a:xfrm>
          <a:prstGeom prst="rect">
            <a:avLst/>
          </a:prstGeom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11E3D759-18C2-55CF-2677-FA3C450EB482}"/>
              </a:ext>
            </a:extLst>
          </p:cNvPr>
          <p:cNvCxnSpPr>
            <a:cxnSpLocks/>
          </p:cNvCxnSpPr>
          <p:nvPr/>
        </p:nvCxnSpPr>
        <p:spPr>
          <a:xfrm>
            <a:off x="5893175" y="3479180"/>
            <a:ext cx="943179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739CBCA2-E2AB-E580-19A0-5A9ACB69A352}"/>
              </a:ext>
            </a:extLst>
          </p:cNvPr>
          <p:cNvCxnSpPr>
            <a:cxnSpLocks/>
          </p:cNvCxnSpPr>
          <p:nvPr/>
        </p:nvCxnSpPr>
        <p:spPr>
          <a:xfrm>
            <a:off x="4508644" y="4048758"/>
            <a:ext cx="220810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26526AF-6418-BA78-0B0D-AF44E4051095}"/>
              </a:ext>
            </a:extLst>
          </p:cNvPr>
          <p:cNvSpPr txBox="1"/>
          <p:nvPr/>
        </p:nvSpPr>
        <p:spPr>
          <a:xfrm>
            <a:off x="6853318" y="3320508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b="1" dirty="0">
                <a:solidFill>
                  <a:schemeClr val="tx1"/>
                </a:solidFill>
              </a:rPr>
              <a:t>BDA creada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A181D555-F3B3-1861-4957-66C12F14D390}"/>
              </a:ext>
            </a:extLst>
          </p:cNvPr>
          <p:cNvSpPr txBox="1"/>
          <p:nvPr/>
        </p:nvSpPr>
        <p:spPr>
          <a:xfrm>
            <a:off x="6702108" y="3797368"/>
            <a:ext cx="1863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b="1" dirty="0">
                <a:solidFill>
                  <a:schemeClr val="tx1"/>
                </a:solidFill>
              </a:rPr>
              <a:t>Posicionando en la </a:t>
            </a:r>
          </a:p>
          <a:p>
            <a:r>
              <a:rPr lang="es-419" b="1" dirty="0">
                <a:solidFill>
                  <a:schemeClr val="tx1"/>
                </a:solidFill>
              </a:rPr>
              <a:t>BDA creada</a:t>
            </a:r>
          </a:p>
        </p:txBody>
      </p:sp>
    </p:spTree>
    <p:extLst>
      <p:ext uri="{BB962C8B-B14F-4D97-AF65-F5344CB8AC3E}">
        <p14:creationId xmlns:p14="http://schemas.microsoft.com/office/powerpoint/2010/main" val="2698408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97" name="Google Shape;697;p41"/>
          <p:cNvSpPr/>
          <p:nvPr/>
        </p:nvSpPr>
        <p:spPr>
          <a:xfrm rot="7198710">
            <a:off x="215324" y="3703701"/>
            <a:ext cx="630918" cy="62770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98" name="Google Shape;698;p41"/>
          <p:cNvGrpSpPr/>
          <p:nvPr/>
        </p:nvGrpSpPr>
        <p:grpSpPr>
          <a:xfrm>
            <a:off x="7466519" y="1006366"/>
            <a:ext cx="953591" cy="334099"/>
            <a:chOff x="2271950" y="2722775"/>
            <a:chExt cx="575875" cy="201775"/>
          </a:xfrm>
        </p:grpSpPr>
        <p:sp>
          <p:nvSpPr>
            <p:cNvPr id="699" name="Google Shape;699;p41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04" name="Google Shape;704;p41"/>
          <p:cNvSpPr/>
          <p:nvPr/>
        </p:nvSpPr>
        <p:spPr>
          <a:xfrm rot="15777415">
            <a:off x="1718589" y="1944428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5" name="Google Shape;705;p41"/>
          <p:cNvSpPr/>
          <p:nvPr/>
        </p:nvSpPr>
        <p:spPr>
          <a:xfrm rot="15777415">
            <a:off x="1894289" y="244021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6" name="Google Shape;706;p41"/>
          <p:cNvSpPr/>
          <p:nvPr/>
        </p:nvSpPr>
        <p:spPr>
          <a:xfrm>
            <a:off x="5239075" y="1543894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7" name="Google Shape;707;p41"/>
          <p:cNvSpPr/>
          <p:nvPr/>
        </p:nvSpPr>
        <p:spPr>
          <a:xfrm>
            <a:off x="7873188" y="16520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8" name="Google Shape;708;p41"/>
          <p:cNvSpPr/>
          <p:nvPr/>
        </p:nvSpPr>
        <p:spPr>
          <a:xfrm>
            <a:off x="6836438" y="1006378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9" name="Google Shape;709;p41"/>
          <p:cNvSpPr/>
          <p:nvPr/>
        </p:nvSpPr>
        <p:spPr>
          <a:xfrm>
            <a:off x="8084327" y="191086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0" name="Google Shape;710;p41"/>
          <p:cNvSpPr/>
          <p:nvPr/>
        </p:nvSpPr>
        <p:spPr>
          <a:xfrm>
            <a:off x="4261262" y="3832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1" name="Google Shape;711;p41"/>
          <p:cNvSpPr/>
          <p:nvPr/>
        </p:nvSpPr>
        <p:spPr>
          <a:xfrm rot="14091657">
            <a:off x="1536204" y="2288715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2" name="Google Shape;712;p41"/>
          <p:cNvSpPr/>
          <p:nvPr/>
        </p:nvSpPr>
        <p:spPr>
          <a:xfrm>
            <a:off x="7253088" y="7068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" name="Google Shape;713;p41"/>
          <p:cNvSpPr/>
          <p:nvPr/>
        </p:nvSpPr>
        <p:spPr>
          <a:xfrm rot="-1685758">
            <a:off x="5822966" y="8262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" name="Google Shape;714;p41"/>
          <p:cNvSpPr/>
          <p:nvPr/>
        </p:nvSpPr>
        <p:spPr>
          <a:xfrm>
            <a:off x="6236062" y="1367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5" name="Google Shape;715;p41"/>
          <p:cNvSpPr/>
          <p:nvPr/>
        </p:nvSpPr>
        <p:spPr>
          <a:xfrm rot="15777415">
            <a:off x="2578464" y="2817861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7" name="Google Shape;717;p41"/>
          <p:cNvSpPr/>
          <p:nvPr/>
        </p:nvSpPr>
        <p:spPr>
          <a:xfrm rot="1379347">
            <a:off x="251713" y="257863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8" name="Google Shape;718;p41"/>
          <p:cNvSpPr/>
          <p:nvPr/>
        </p:nvSpPr>
        <p:spPr>
          <a:xfrm rot="15777415">
            <a:off x="1109065" y="2709417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1" name="Google Shape;731;p41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2" name="Google Shape;732;p41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3" name="Google Shape;733;p41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34" name="Google Shape;734;p41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735" name="Google Shape;735;p41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4" name="Google Shape;744;p41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" name="Google Shape;448;p37">
            <a:extLst>
              <a:ext uri="{FF2B5EF4-FFF2-40B4-BE49-F238E27FC236}">
                <a16:creationId xmlns:a16="http://schemas.microsoft.com/office/drawing/2014/main" id="{24355E3B-AD16-7AA6-03D5-B84440B3269B}"/>
              </a:ext>
            </a:extLst>
          </p:cNvPr>
          <p:cNvGrpSpPr/>
          <p:nvPr/>
        </p:nvGrpSpPr>
        <p:grpSpPr>
          <a:xfrm>
            <a:off x="7062300" y="1737217"/>
            <a:ext cx="695830" cy="243805"/>
            <a:chOff x="2271950" y="2722775"/>
            <a:chExt cx="575875" cy="201775"/>
          </a:xfrm>
        </p:grpSpPr>
        <p:sp>
          <p:nvSpPr>
            <p:cNvPr id="9" name="Google Shape;449;p37">
              <a:extLst>
                <a:ext uri="{FF2B5EF4-FFF2-40B4-BE49-F238E27FC236}">
                  <a16:creationId xmlns:a16="http://schemas.microsoft.com/office/drawing/2014/main" id="{0B2D9A6C-CD9E-470D-137E-0617A4F24E82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450;p37">
              <a:extLst>
                <a:ext uri="{FF2B5EF4-FFF2-40B4-BE49-F238E27FC236}">
                  <a16:creationId xmlns:a16="http://schemas.microsoft.com/office/drawing/2014/main" id="{CEAE3B6D-1FCD-891F-4DF8-658080D4FE45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451;p37">
              <a:extLst>
                <a:ext uri="{FF2B5EF4-FFF2-40B4-BE49-F238E27FC236}">
                  <a16:creationId xmlns:a16="http://schemas.microsoft.com/office/drawing/2014/main" id="{887B1916-DCD3-4C5B-F471-2B5E3DAC4B2E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52;p37">
              <a:extLst>
                <a:ext uri="{FF2B5EF4-FFF2-40B4-BE49-F238E27FC236}">
                  <a16:creationId xmlns:a16="http://schemas.microsoft.com/office/drawing/2014/main" id="{D9021C0B-14EF-C31F-0644-3851027778C3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53;p37">
              <a:extLst>
                <a:ext uri="{FF2B5EF4-FFF2-40B4-BE49-F238E27FC236}">
                  <a16:creationId xmlns:a16="http://schemas.microsoft.com/office/drawing/2014/main" id="{66993F12-E315-7715-4D6F-70EBC5F0A69C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464;p37">
            <a:extLst>
              <a:ext uri="{FF2B5EF4-FFF2-40B4-BE49-F238E27FC236}">
                <a16:creationId xmlns:a16="http://schemas.microsoft.com/office/drawing/2014/main" id="{DC96CAA4-4623-4707-0469-515DAC79CC34}"/>
              </a:ext>
            </a:extLst>
          </p:cNvPr>
          <p:cNvGrpSpPr/>
          <p:nvPr/>
        </p:nvGrpSpPr>
        <p:grpSpPr>
          <a:xfrm rot="5400000">
            <a:off x="6905291" y="2039041"/>
            <a:ext cx="65475" cy="397950"/>
            <a:chOff x="2551425" y="1409425"/>
            <a:chExt cx="65475" cy="397950"/>
          </a:xfrm>
        </p:grpSpPr>
        <p:sp>
          <p:nvSpPr>
            <p:cNvPr id="16" name="Google Shape;465;p37">
              <a:extLst>
                <a:ext uri="{FF2B5EF4-FFF2-40B4-BE49-F238E27FC236}">
                  <a16:creationId xmlns:a16="http://schemas.microsoft.com/office/drawing/2014/main" id="{65471B2C-00F6-FF68-0186-6EC0EEA42346}"/>
                </a:ext>
              </a:extLst>
            </p:cNvPr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466;p37">
              <a:extLst>
                <a:ext uri="{FF2B5EF4-FFF2-40B4-BE49-F238E27FC236}">
                  <a16:creationId xmlns:a16="http://schemas.microsoft.com/office/drawing/2014/main" id="{A2EFF180-D0A2-479F-BB40-737FB2133998}"/>
                </a:ext>
              </a:extLst>
            </p:cNvPr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467;p37">
              <a:extLst>
                <a:ext uri="{FF2B5EF4-FFF2-40B4-BE49-F238E27FC236}">
                  <a16:creationId xmlns:a16="http://schemas.microsoft.com/office/drawing/2014/main" id="{120AB727-2369-BD73-23AF-2C81D4E27E78}"/>
                </a:ext>
              </a:extLst>
            </p:cNvPr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468;p37">
              <a:extLst>
                <a:ext uri="{FF2B5EF4-FFF2-40B4-BE49-F238E27FC236}">
                  <a16:creationId xmlns:a16="http://schemas.microsoft.com/office/drawing/2014/main" id="{DDE93AB4-ED0C-169E-72C0-7BCBD1CF1B87}"/>
                </a:ext>
              </a:extLst>
            </p:cNvPr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469;p37">
              <a:extLst>
                <a:ext uri="{FF2B5EF4-FFF2-40B4-BE49-F238E27FC236}">
                  <a16:creationId xmlns:a16="http://schemas.microsoft.com/office/drawing/2014/main" id="{6817534F-883F-B041-B127-7763781CB80B}"/>
                </a:ext>
              </a:extLst>
            </p:cNvPr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470;p37">
              <a:extLst>
                <a:ext uri="{FF2B5EF4-FFF2-40B4-BE49-F238E27FC236}">
                  <a16:creationId xmlns:a16="http://schemas.microsoft.com/office/drawing/2014/main" id="{F68B243D-1BD4-84A5-00FB-8659FCC27BF6}"/>
                </a:ext>
              </a:extLst>
            </p:cNvPr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471;p37">
              <a:extLst>
                <a:ext uri="{FF2B5EF4-FFF2-40B4-BE49-F238E27FC236}">
                  <a16:creationId xmlns:a16="http://schemas.microsoft.com/office/drawing/2014/main" id="{586FBEAE-EF15-90B3-191D-A6F630131741}"/>
                </a:ext>
              </a:extLst>
            </p:cNvPr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472;p37">
              <a:extLst>
                <a:ext uri="{FF2B5EF4-FFF2-40B4-BE49-F238E27FC236}">
                  <a16:creationId xmlns:a16="http://schemas.microsoft.com/office/drawing/2014/main" id="{9BF95268-812E-E3DE-B13C-EA93A04CA2F1}"/>
                </a:ext>
              </a:extLst>
            </p:cNvPr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473;p37">
              <a:extLst>
                <a:ext uri="{FF2B5EF4-FFF2-40B4-BE49-F238E27FC236}">
                  <a16:creationId xmlns:a16="http://schemas.microsoft.com/office/drawing/2014/main" id="{F5A688D2-AE69-5A5F-C4DC-D3B4F88171AC}"/>
                </a:ext>
              </a:extLst>
            </p:cNvPr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474;p37">
              <a:extLst>
                <a:ext uri="{FF2B5EF4-FFF2-40B4-BE49-F238E27FC236}">
                  <a16:creationId xmlns:a16="http://schemas.microsoft.com/office/drawing/2014/main" id="{CAB6293E-0BBA-69C0-2CDC-B4C1CB00931E}"/>
                </a:ext>
              </a:extLst>
            </p:cNvPr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9A8C43C2-ECDB-281C-A21A-EB37114ED0CD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50944" y="498476"/>
            <a:ext cx="7715400" cy="605700"/>
          </a:xfrm>
        </p:spPr>
        <p:txBody>
          <a:bodyPr/>
          <a:lstStyle/>
          <a:p>
            <a:r>
              <a:rPr lang="es-ES" dirty="0"/>
              <a:t>8. Crear una tabla cualquiera con 3 columnas y su primary key. </a:t>
            </a:r>
          </a:p>
        </p:txBody>
      </p:sp>
      <p:grpSp>
        <p:nvGrpSpPr>
          <p:cNvPr id="57" name="Google Shape;698;p41">
            <a:extLst>
              <a:ext uri="{FF2B5EF4-FFF2-40B4-BE49-F238E27FC236}">
                <a16:creationId xmlns:a16="http://schemas.microsoft.com/office/drawing/2014/main" id="{C7285744-D16B-03C4-97ED-3671130F2350}"/>
              </a:ext>
            </a:extLst>
          </p:cNvPr>
          <p:cNvGrpSpPr/>
          <p:nvPr/>
        </p:nvGrpSpPr>
        <p:grpSpPr>
          <a:xfrm>
            <a:off x="245150" y="1859119"/>
            <a:ext cx="953591" cy="334099"/>
            <a:chOff x="2271950" y="2722775"/>
            <a:chExt cx="575875" cy="201775"/>
          </a:xfrm>
        </p:grpSpPr>
        <p:sp>
          <p:nvSpPr>
            <p:cNvPr id="58" name="Google Shape;699;p41">
              <a:extLst>
                <a:ext uri="{FF2B5EF4-FFF2-40B4-BE49-F238E27FC236}">
                  <a16:creationId xmlns:a16="http://schemas.microsoft.com/office/drawing/2014/main" id="{22DF8A17-0953-E97E-866D-6F874D20C5E5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00;p41">
              <a:extLst>
                <a:ext uri="{FF2B5EF4-FFF2-40B4-BE49-F238E27FC236}">
                  <a16:creationId xmlns:a16="http://schemas.microsoft.com/office/drawing/2014/main" id="{B3F55916-951C-FEA9-8C7D-30B0F1765708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01;p41">
              <a:extLst>
                <a:ext uri="{FF2B5EF4-FFF2-40B4-BE49-F238E27FC236}">
                  <a16:creationId xmlns:a16="http://schemas.microsoft.com/office/drawing/2014/main" id="{75EE65B8-66D9-226D-07E6-2999CF2095DF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02;p41">
              <a:extLst>
                <a:ext uri="{FF2B5EF4-FFF2-40B4-BE49-F238E27FC236}">
                  <a16:creationId xmlns:a16="http://schemas.microsoft.com/office/drawing/2014/main" id="{59FD74AA-E26D-2F9B-EF12-7652F7A75FEF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03;p41">
              <a:extLst>
                <a:ext uri="{FF2B5EF4-FFF2-40B4-BE49-F238E27FC236}">
                  <a16:creationId xmlns:a16="http://schemas.microsoft.com/office/drawing/2014/main" id="{CD2A028C-2480-6E49-216F-0A716845DD07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3" name="Google Shape;698;p41">
            <a:extLst>
              <a:ext uri="{FF2B5EF4-FFF2-40B4-BE49-F238E27FC236}">
                <a16:creationId xmlns:a16="http://schemas.microsoft.com/office/drawing/2014/main" id="{1453D8A9-D7BC-161B-6D54-79A35631168A}"/>
              </a:ext>
            </a:extLst>
          </p:cNvPr>
          <p:cNvGrpSpPr/>
          <p:nvPr/>
        </p:nvGrpSpPr>
        <p:grpSpPr>
          <a:xfrm>
            <a:off x="7889548" y="2622394"/>
            <a:ext cx="953591" cy="334099"/>
            <a:chOff x="2271950" y="2722775"/>
            <a:chExt cx="575875" cy="201775"/>
          </a:xfrm>
        </p:grpSpPr>
        <p:sp>
          <p:nvSpPr>
            <p:cNvPr id="640" name="Google Shape;699;p41">
              <a:extLst>
                <a:ext uri="{FF2B5EF4-FFF2-40B4-BE49-F238E27FC236}">
                  <a16:creationId xmlns:a16="http://schemas.microsoft.com/office/drawing/2014/main" id="{81F035E2-5877-BBAB-DEE2-E58E35A3F657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700;p41">
              <a:extLst>
                <a:ext uri="{FF2B5EF4-FFF2-40B4-BE49-F238E27FC236}">
                  <a16:creationId xmlns:a16="http://schemas.microsoft.com/office/drawing/2014/main" id="{7DBD12CA-E1F5-2F46-C9BC-D8DC99CCAFF5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701;p41">
              <a:extLst>
                <a:ext uri="{FF2B5EF4-FFF2-40B4-BE49-F238E27FC236}">
                  <a16:creationId xmlns:a16="http://schemas.microsoft.com/office/drawing/2014/main" id="{9E3E125C-C11A-8178-CE3D-914279EFC969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702;p41">
              <a:extLst>
                <a:ext uri="{FF2B5EF4-FFF2-40B4-BE49-F238E27FC236}">
                  <a16:creationId xmlns:a16="http://schemas.microsoft.com/office/drawing/2014/main" id="{147C25CC-D295-6495-05AD-A4031272532E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703;p41">
              <a:extLst>
                <a:ext uri="{FF2B5EF4-FFF2-40B4-BE49-F238E27FC236}">
                  <a16:creationId xmlns:a16="http://schemas.microsoft.com/office/drawing/2014/main" id="{1EDC1A6C-9670-45FB-C361-4BE463D17342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" name="Google Shape;698;p41">
            <a:extLst>
              <a:ext uri="{FF2B5EF4-FFF2-40B4-BE49-F238E27FC236}">
                <a16:creationId xmlns:a16="http://schemas.microsoft.com/office/drawing/2014/main" id="{C000114B-565B-7DB7-2E46-83C70C0AFB91}"/>
              </a:ext>
            </a:extLst>
          </p:cNvPr>
          <p:cNvGrpSpPr/>
          <p:nvPr/>
        </p:nvGrpSpPr>
        <p:grpSpPr>
          <a:xfrm>
            <a:off x="7253088" y="4269587"/>
            <a:ext cx="953591" cy="334099"/>
            <a:chOff x="2271950" y="2722775"/>
            <a:chExt cx="575875" cy="201775"/>
          </a:xfrm>
        </p:grpSpPr>
        <p:sp>
          <p:nvSpPr>
            <p:cNvPr id="40" name="Google Shape;699;p41">
              <a:extLst>
                <a:ext uri="{FF2B5EF4-FFF2-40B4-BE49-F238E27FC236}">
                  <a16:creationId xmlns:a16="http://schemas.microsoft.com/office/drawing/2014/main" id="{07AFF754-77EC-C461-6838-B041BC1A459C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700;p41">
              <a:extLst>
                <a:ext uri="{FF2B5EF4-FFF2-40B4-BE49-F238E27FC236}">
                  <a16:creationId xmlns:a16="http://schemas.microsoft.com/office/drawing/2014/main" id="{642D72C2-8595-C35A-AFEB-5298F56CF481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701;p41">
              <a:extLst>
                <a:ext uri="{FF2B5EF4-FFF2-40B4-BE49-F238E27FC236}">
                  <a16:creationId xmlns:a16="http://schemas.microsoft.com/office/drawing/2014/main" id="{10172092-D7D5-35A8-7905-2B06EDA5264F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702;p41">
              <a:extLst>
                <a:ext uri="{FF2B5EF4-FFF2-40B4-BE49-F238E27FC236}">
                  <a16:creationId xmlns:a16="http://schemas.microsoft.com/office/drawing/2014/main" id="{C4E1907A-6927-A873-C546-BD29540A42E2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703;p41">
              <a:extLst>
                <a:ext uri="{FF2B5EF4-FFF2-40B4-BE49-F238E27FC236}">
                  <a16:creationId xmlns:a16="http://schemas.microsoft.com/office/drawing/2014/main" id="{72687A45-B4C7-E30C-7A69-4686E82504E5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698;p41">
            <a:extLst>
              <a:ext uri="{FF2B5EF4-FFF2-40B4-BE49-F238E27FC236}">
                <a16:creationId xmlns:a16="http://schemas.microsoft.com/office/drawing/2014/main" id="{68273688-31F6-1ADE-367D-63CAAEFED172}"/>
              </a:ext>
            </a:extLst>
          </p:cNvPr>
          <p:cNvGrpSpPr/>
          <p:nvPr/>
        </p:nvGrpSpPr>
        <p:grpSpPr>
          <a:xfrm>
            <a:off x="1086339" y="4102537"/>
            <a:ext cx="953591" cy="334099"/>
            <a:chOff x="2271950" y="2722775"/>
            <a:chExt cx="575875" cy="201775"/>
          </a:xfrm>
        </p:grpSpPr>
        <p:sp>
          <p:nvSpPr>
            <p:cNvPr id="46" name="Google Shape;699;p41">
              <a:extLst>
                <a:ext uri="{FF2B5EF4-FFF2-40B4-BE49-F238E27FC236}">
                  <a16:creationId xmlns:a16="http://schemas.microsoft.com/office/drawing/2014/main" id="{340EE366-198D-262D-8E6F-59B7BA31E311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700;p41">
              <a:extLst>
                <a:ext uri="{FF2B5EF4-FFF2-40B4-BE49-F238E27FC236}">
                  <a16:creationId xmlns:a16="http://schemas.microsoft.com/office/drawing/2014/main" id="{51C7ED0D-B35A-C3BF-0DE6-F7AEC0F38373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701;p41">
              <a:extLst>
                <a:ext uri="{FF2B5EF4-FFF2-40B4-BE49-F238E27FC236}">
                  <a16:creationId xmlns:a16="http://schemas.microsoft.com/office/drawing/2014/main" id="{D161DE60-5DD8-0BC8-61A1-2ED14F65FC33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702;p41">
              <a:extLst>
                <a:ext uri="{FF2B5EF4-FFF2-40B4-BE49-F238E27FC236}">
                  <a16:creationId xmlns:a16="http://schemas.microsoft.com/office/drawing/2014/main" id="{D3F42E6B-5057-E497-803B-4C2F1C26CAEA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703;p41">
              <a:extLst>
                <a:ext uri="{FF2B5EF4-FFF2-40B4-BE49-F238E27FC236}">
                  <a16:creationId xmlns:a16="http://schemas.microsoft.com/office/drawing/2014/main" id="{E010F1D1-6882-B1E0-8EF4-9749B7C840A9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1C46B266-E8F3-D236-408A-8D51B55C3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348" y="1937826"/>
            <a:ext cx="7339304" cy="203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3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97" name="Google Shape;697;p41"/>
          <p:cNvSpPr/>
          <p:nvPr/>
        </p:nvSpPr>
        <p:spPr>
          <a:xfrm rot="7198710">
            <a:off x="215324" y="3703701"/>
            <a:ext cx="630918" cy="62770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98" name="Google Shape;698;p41"/>
          <p:cNvGrpSpPr/>
          <p:nvPr/>
        </p:nvGrpSpPr>
        <p:grpSpPr>
          <a:xfrm>
            <a:off x="7466519" y="1006366"/>
            <a:ext cx="953591" cy="334099"/>
            <a:chOff x="2271950" y="2722775"/>
            <a:chExt cx="575875" cy="201775"/>
          </a:xfrm>
        </p:grpSpPr>
        <p:sp>
          <p:nvSpPr>
            <p:cNvPr id="699" name="Google Shape;699;p41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04" name="Google Shape;704;p41"/>
          <p:cNvSpPr/>
          <p:nvPr/>
        </p:nvSpPr>
        <p:spPr>
          <a:xfrm rot="15777415">
            <a:off x="1718589" y="1944428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5" name="Google Shape;705;p41"/>
          <p:cNvSpPr/>
          <p:nvPr/>
        </p:nvSpPr>
        <p:spPr>
          <a:xfrm rot="15777415">
            <a:off x="1894289" y="244021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6" name="Google Shape;706;p41"/>
          <p:cNvSpPr/>
          <p:nvPr/>
        </p:nvSpPr>
        <p:spPr>
          <a:xfrm>
            <a:off x="5239075" y="1543894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7" name="Google Shape;707;p41"/>
          <p:cNvSpPr/>
          <p:nvPr/>
        </p:nvSpPr>
        <p:spPr>
          <a:xfrm>
            <a:off x="7873188" y="16520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8" name="Google Shape;708;p41"/>
          <p:cNvSpPr/>
          <p:nvPr/>
        </p:nvSpPr>
        <p:spPr>
          <a:xfrm>
            <a:off x="6836438" y="1006378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9" name="Google Shape;709;p41"/>
          <p:cNvSpPr/>
          <p:nvPr/>
        </p:nvSpPr>
        <p:spPr>
          <a:xfrm>
            <a:off x="8084327" y="191086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0" name="Google Shape;710;p41"/>
          <p:cNvSpPr/>
          <p:nvPr/>
        </p:nvSpPr>
        <p:spPr>
          <a:xfrm>
            <a:off x="4261262" y="3832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1" name="Google Shape;711;p41"/>
          <p:cNvSpPr/>
          <p:nvPr/>
        </p:nvSpPr>
        <p:spPr>
          <a:xfrm rot="14091657">
            <a:off x="1536204" y="2288715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2" name="Google Shape;712;p41"/>
          <p:cNvSpPr/>
          <p:nvPr/>
        </p:nvSpPr>
        <p:spPr>
          <a:xfrm>
            <a:off x="7253088" y="7068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" name="Google Shape;713;p41"/>
          <p:cNvSpPr/>
          <p:nvPr/>
        </p:nvSpPr>
        <p:spPr>
          <a:xfrm rot="-1685758">
            <a:off x="5822966" y="8262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" name="Google Shape;714;p41"/>
          <p:cNvSpPr/>
          <p:nvPr/>
        </p:nvSpPr>
        <p:spPr>
          <a:xfrm>
            <a:off x="6236062" y="1367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5" name="Google Shape;715;p41"/>
          <p:cNvSpPr/>
          <p:nvPr/>
        </p:nvSpPr>
        <p:spPr>
          <a:xfrm rot="15777415">
            <a:off x="2578464" y="2817861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7" name="Google Shape;717;p41"/>
          <p:cNvSpPr/>
          <p:nvPr/>
        </p:nvSpPr>
        <p:spPr>
          <a:xfrm rot="1379347">
            <a:off x="251713" y="257863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8" name="Google Shape;718;p41"/>
          <p:cNvSpPr/>
          <p:nvPr/>
        </p:nvSpPr>
        <p:spPr>
          <a:xfrm rot="15777415">
            <a:off x="1109065" y="2709417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1" name="Google Shape;731;p41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2" name="Google Shape;732;p41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3" name="Google Shape;733;p41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34" name="Google Shape;734;p41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735" name="Google Shape;735;p41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4" name="Google Shape;744;p41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" name="Google Shape;448;p37">
            <a:extLst>
              <a:ext uri="{FF2B5EF4-FFF2-40B4-BE49-F238E27FC236}">
                <a16:creationId xmlns:a16="http://schemas.microsoft.com/office/drawing/2014/main" id="{24355E3B-AD16-7AA6-03D5-B84440B3269B}"/>
              </a:ext>
            </a:extLst>
          </p:cNvPr>
          <p:cNvGrpSpPr/>
          <p:nvPr/>
        </p:nvGrpSpPr>
        <p:grpSpPr>
          <a:xfrm>
            <a:off x="7062300" y="1737217"/>
            <a:ext cx="695830" cy="243805"/>
            <a:chOff x="2271950" y="2722775"/>
            <a:chExt cx="575875" cy="201775"/>
          </a:xfrm>
        </p:grpSpPr>
        <p:sp>
          <p:nvSpPr>
            <p:cNvPr id="9" name="Google Shape;449;p37">
              <a:extLst>
                <a:ext uri="{FF2B5EF4-FFF2-40B4-BE49-F238E27FC236}">
                  <a16:creationId xmlns:a16="http://schemas.microsoft.com/office/drawing/2014/main" id="{0B2D9A6C-CD9E-470D-137E-0617A4F24E82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450;p37">
              <a:extLst>
                <a:ext uri="{FF2B5EF4-FFF2-40B4-BE49-F238E27FC236}">
                  <a16:creationId xmlns:a16="http://schemas.microsoft.com/office/drawing/2014/main" id="{CEAE3B6D-1FCD-891F-4DF8-658080D4FE45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451;p37">
              <a:extLst>
                <a:ext uri="{FF2B5EF4-FFF2-40B4-BE49-F238E27FC236}">
                  <a16:creationId xmlns:a16="http://schemas.microsoft.com/office/drawing/2014/main" id="{887B1916-DCD3-4C5B-F471-2B5E3DAC4B2E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52;p37">
              <a:extLst>
                <a:ext uri="{FF2B5EF4-FFF2-40B4-BE49-F238E27FC236}">
                  <a16:creationId xmlns:a16="http://schemas.microsoft.com/office/drawing/2014/main" id="{D9021C0B-14EF-C31F-0644-3851027778C3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53;p37">
              <a:extLst>
                <a:ext uri="{FF2B5EF4-FFF2-40B4-BE49-F238E27FC236}">
                  <a16:creationId xmlns:a16="http://schemas.microsoft.com/office/drawing/2014/main" id="{66993F12-E315-7715-4D6F-70EBC5F0A69C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464;p37">
            <a:extLst>
              <a:ext uri="{FF2B5EF4-FFF2-40B4-BE49-F238E27FC236}">
                <a16:creationId xmlns:a16="http://schemas.microsoft.com/office/drawing/2014/main" id="{DC96CAA4-4623-4707-0469-515DAC79CC34}"/>
              </a:ext>
            </a:extLst>
          </p:cNvPr>
          <p:cNvGrpSpPr/>
          <p:nvPr/>
        </p:nvGrpSpPr>
        <p:grpSpPr>
          <a:xfrm rot="5400000">
            <a:off x="6905291" y="2039041"/>
            <a:ext cx="65475" cy="397950"/>
            <a:chOff x="2551425" y="1409425"/>
            <a:chExt cx="65475" cy="397950"/>
          </a:xfrm>
        </p:grpSpPr>
        <p:sp>
          <p:nvSpPr>
            <p:cNvPr id="16" name="Google Shape;465;p37">
              <a:extLst>
                <a:ext uri="{FF2B5EF4-FFF2-40B4-BE49-F238E27FC236}">
                  <a16:creationId xmlns:a16="http://schemas.microsoft.com/office/drawing/2014/main" id="{65471B2C-00F6-FF68-0186-6EC0EEA42346}"/>
                </a:ext>
              </a:extLst>
            </p:cNvPr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466;p37">
              <a:extLst>
                <a:ext uri="{FF2B5EF4-FFF2-40B4-BE49-F238E27FC236}">
                  <a16:creationId xmlns:a16="http://schemas.microsoft.com/office/drawing/2014/main" id="{A2EFF180-D0A2-479F-BB40-737FB2133998}"/>
                </a:ext>
              </a:extLst>
            </p:cNvPr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467;p37">
              <a:extLst>
                <a:ext uri="{FF2B5EF4-FFF2-40B4-BE49-F238E27FC236}">
                  <a16:creationId xmlns:a16="http://schemas.microsoft.com/office/drawing/2014/main" id="{120AB727-2369-BD73-23AF-2C81D4E27E78}"/>
                </a:ext>
              </a:extLst>
            </p:cNvPr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468;p37">
              <a:extLst>
                <a:ext uri="{FF2B5EF4-FFF2-40B4-BE49-F238E27FC236}">
                  <a16:creationId xmlns:a16="http://schemas.microsoft.com/office/drawing/2014/main" id="{DDE93AB4-ED0C-169E-72C0-7BCBD1CF1B87}"/>
                </a:ext>
              </a:extLst>
            </p:cNvPr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469;p37">
              <a:extLst>
                <a:ext uri="{FF2B5EF4-FFF2-40B4-BE49-F238E27FC236}">
                  <a16:creationId xmlns:a16="http://schemas.microsoft.com/office/drawing/2014/main" id="{6817534F-883F-B041-B127-7763781CB80B}"/>
                </a:ext>
              </a:extLst>
            </p:cNvPr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470;p37">
              <a:extLst>
                <a:ext uri="{FF2B5EF4-FFF2-40B4-BE49-F238E27FC236}">
                  <a16:creationId xmlns:a16="http://schemas.microsoft.com/office/drawing/2014/main" id="{F68B243D-1BD4-84A5-00FB-8659FCC27BF6}"/>
                </a:ext>
              </a:extLst>
            </p:cNvPr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471;p37">
              <a:extLst>
                <a:ext uri="{FF2B5EF4-FFF2-40B4-BE49-F238E27FC236}">
                  <a16:creationId xmlns:a16="http://schemas.microsoft.com/office/drawing/2014/main" id="{586FBEAE-EF15-90B3-191D-A6F630131741}"/>
                </a:ext>
              </a:extLst>
            </p:cNvPr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472;p37">
              <a:extLst>
                <a:ext uri="{FF2B5EF4-FFF2-40B4-BE49-F238E27FC236}">
                  <a16:creationId xmlns:a16="http://schemas.microsoft.com/office/drawing/2014/main" id="{9BF95268-812E-E3DE-B13C-EA93A04CA2F1}"/>
                </a:ext>
              </a:extLst>
            </p:cNvPr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473;p37">
              <a:extLst>
                <a:ext uri="{FF2B5EF4-FFF2-40B4-BE49-F238E27FC236}">
                  <a16:creationId xmlns:a16="http://schemas.microsoft.com/office/drawing/2014/main" id="{F5A688D2-AE69-5A5F-C4DC-D3B4F88171AC}"/>
                </a:ext>
              </a:extLst>
            </p:cNvPr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474;p37">
              <a:extLst>
                <a:ext uri="{FF2B5EF4-FFF2-40B4-BE49-F238E27FC236}">
                  <a16:creationId xmlns:a16="http://schemas.microsoft.com/office/drawing/2014/main" id="{CAB6293E-0BBA-69C0-2CDC-B4C1CB00931E}"/>
                </a:ext>
              </a:extLst>
            </p:cNvPr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9A8C43C2-ECDB-281C-A21A-EB37114ED0CD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50943" y="498476"/>
            <a:ext cx="7963515" cy="605700"/>
          </a:xfrm>
        </p:spPr>
        <p:txBody>
          <a:bodyPr/>
          <a:lstStyle/>
          <a:p>
            <a:r>
              <a:rPr lang="es-BO" sz="3200" dirty="0"/>
              <a:t>9. Insertar 3 registros a la tabla creada anteriormente. </a:t>
            </a:r>
            <a:endParaRPr lang="es-ES" sz="3200" dirty="0"/>
          </a:p>
        </p:txBody>
      </p:sp>
      <p:grpSp>
        <p:nvGrpSpPr>
          <p:cNvPr id="57" name="Google Shape;698;p41">
            <a:extLst>
              <a:ext uri="{FF2B5EF4-FFF2-40B4-BE49-F238E27FC236}">
                <a16:creationId xmlns:a16="http://schemas.microsoft.com/office/drawing/2014/main" id="{C7285744-D16B-03C4-97ED-3671130F2350}"/>
              </a:ext>
            </a:extLst>
          </p:cNvPr>
          <p:cNvGrpSpPr/>
          <p:nvPr/>
        </p:nvGrpSpPr>
        <p:grpSpPr>
          <a:xfrm>
            <a:off x="245150" y="1859119"/>
            <a:ext cx="953591" cy="334099"/>
            <a:chOff x="2271950" y="2722775"/>
            <a:chExt cx="575875" cy="201775"/>
          </a:xfrm>
        </p:grpSpPr>
        <p:sp>
          <p:nvSpPr>
            <p:cNvPr id="58" name="Google Shape;699;p41">
              <a:extLst>
                <a:ext uri="{FF2B5EF4-FFF2-40B4-BE49-F238E27FC236}">
                  <a16:creationId xmlns:a16="http://schemas.microsoft.com/office/drawing/2014/main" id="{22DF8A17-0953-E97E-866D-6F874D20C5E5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00;p41">
              <a:extLst>
                <a:ext uri="{FF2B5EF4-FFF2-40B4-BE49-F238E27FC236}">
                  <a16:creationId xmlns:a16="http://schemas.microsoft.com/office/drawing/2014/main" id="{B3F55916-951C-FEA9-8C7D-30B0F1765708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01;p41">
              <a:extLst>
                <a:ext uri="{FF2B5EF4-FFF2-40B4-BE49-F238E27FC236}">
                  <a16:creationId xmlns:a16="http://schemas.microsoft.com/office/drawing/2014/main" id="{75EE65B8-66D9-226D-07E6-2999CF2095DF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02;p41">
              <a:extLst>
                <a:ext uri="{FF2B5EF4-FFF2-40B4-BE49-F238E27FC236}">
                  <a16:creationId xmlns:a16="http://schemas.microsoft.com/office/drawing/2014/main" id="{59FD74AA-E26D-2F9B-EF12-7652F7A75FEF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03;p41">
              <a:extLst>
                <a:ext uri="{FF2B5EF4-FFF2-40B4-BE49-F238E27FC236}">
                  <a16:creationId xmlns:a16="http://schemas.microsoft.com/office/drawing/2014/main" id="{CD2A028C-2480-6E49-216F-0A716845DD07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3" name="Google Shape;698;p41">
            <a:extLst>
              <a:ext uri="{FF2B5EF4-FFF2-40B4-BE49-F238E27FC236}">
                <a16:creationId xmlns:a16="http://schemas.microsoft.com/office/drawing/2014/main" id="{1453D8A9-D7BC-161B-6D54-79A35631168A}"/>
              </a:ext>
            </a:extLst>
          </p:cNvPr>
          <p:cNvGrpSpPr/>
          <p:nvPr/>
        </p:nvGrpSpPr>
        <p:grpSpPr>
          <a:xfrm>
            <a:off x="7889548" y="2622394"/>
            <a:ext cx="953591" cy="334099"/>
            <a:chOff x="2271950" y="2722775"/>
            <a:chExt cx="575875" cy="201775"/>
          </a:xfrm>
        </p:grpSpPr>
        <p:sp>
          <p:nvSpPr>
            <p:cNvPr id="640" name="Google Shape;699;p41">
              <a:extLst>
                <a:ext uri="{FF2B5EF4-FFF2-40B4-BE49-F238E27FC236}">
                  <a16:creationId xmlns:a16="http://schemas.microsoft.com/office/drawing/2014/main" id="{81F035E2-5877-BBAB-DEE2-E58E35A3F657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700;p41">
              <a:extLst>
                <a:ext uri="{FF2B5EF4-FFF2-40B4-BE49-F238E27FC236}">
                  <a16:creationId xmlns:a16="http://schemas.microsoft.com/office/drawing/2014/main" id="{7DBD12CA-E1F5-2F46-C9BC-D8DC99CCAFF5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701;p41">
              <a:extLst>
                <a:ext uri="{FF2B5EF4-FFF2-40B4-BE49-F238E27FC236}">
                  <a16:creationId xmlns:a16="http://schemas.microsoft.com/office/drawing/2014/main" id="{9E3E125C-C11A-8178-CE3D-914279EFC969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702;p41">
              <a:extLst>
                <a:ext uri="{FF2B5EF4-FFF2-40B4-BE49-F238E27FC236}">
                  <a16:creationId xmlns:a16="http://schemas.microsoft.com/office/drawing/2014/main" id="{147C25CC-D295-6495-05AD-A4031272532E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703;p41">
              <a:extLst>
                <a:ext uri="{FF2B5EF4-FFF2-40B4-BE49-F238E27FC236}">
                  <a16:creationId xmlns:a16="http://schemas.microsoft.com/office/drawing/2014/main" id="{1EDC1A6C-9670-45FB-C361-4BE463D17342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" name="Google Shape;698;p41">
            <a:extLst>
              <a:ext uri="{FF2B5EF4-FFF2-40B4-BE49-F238E27FC236}">
                <a16:creationId xmlns:a16="http://schemas.microsoft.com/office/drawing/2014/main" id="{C000114B-565B-7DB7-2E46-83C70C0AFB91}"/>
              </a:ext>
            </a:extLst>
          </p:cNvPr>
          <p:cNvGrpSpPr/>
          <p:nvPr/>
        </p:nvGrpSpPr>
        <p:grpSpPr>
          <a:xfrm>
            <a:off x="7253088" y="4269587"/>
            <a:ext cx="953591" cy="334099"/>
            <a:chOff x="2271950" y="2722775"/>
            <a:chExt cx="575875" cy="201775"/>
          </a:xfrm>
        </p:grpSpPr>
        <p:sp>
          <p:nvSpPr>
            <p:cNvPr id="40" name="Google Shape;699;p41">
              <a:extLst>
                <a:ext uri="{FF2B5EF4-FFF2-40B4-BE49-F238E27FC236}">
                  <a16:creationId xmlns:a16="http://schemas.microsoft.com/office/drawing/2014/main" id="{07AFF754-77EC-C461-6838-B041BC1A459C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700;p41">
              <a:extLst>
                <a:ext uri="{FF2B5EF4-FFF2-40B4-BE49-F238E27FC236}">
                  <a16:creationId xmlns:a16="http://schemas.microsoft.com/office/drawing/2014/main" id="{642D72C2-8595-C35A-AFEB-5298F56CF481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701;p41">
              <a:extLst>
                <a:ext uri="{FF2B5EF4-FFF2-40B4-BE49-F238E27FC236}">
                  <a16:creationId xmlns:a16="http://schemas.microsoft.com/office/drawing/2014/main" id="{10172092-D7D5-35A8-7905-2B06EDA5264F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702;p41">
              <a:extLst>
                <a:ext uri="{FF2B5EF4-FFF2-40B4-BE49-F238E27FC236}">
                  <a16:creationId xmlns:a16="http://schemas.microsoft.com/office/drawing/2014/main" id="{C4E1907A-6927-A873-C546-BD29540A42E2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703;p41">
              <a:extLst>
                <a:ext uri="{FF2B5EF4-FFF2-40B4-BE49-F238E27FC236}">
                  <a16:creationId xmlns:a16="http://schemas.microsoft.com/office/drawing/2014/main" id="{72687A45-B4C7-E30C-7A69-4686E82504E5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698;p41">
            <a:extLst>
              <a:ext uri="{FF2B5EF4-FFF2-40B4-BE49-F238E27FC236}">
                <a16:creationId xmlns:a16="http://schemas.microsoft.com/office/drawing/2014/main" id="{68273688-31F6-1ADE-367D-63CAAEFED172}"/>
              </a:ext>
            </a:extLst>
          </p:cNvPr>
          <p:cNvGrpSpPr/>
          <p:nvPr/>
        </p:nvGrpSpPr>
        <p:grpSpPr>
          <a:xfrm>
            <a:off x="1086339" y="4102537"/>
            <a:ext cx="953591" cy="334099"/>
            <a:chOff x="2271950" y="2722775"/>
            <a:chExt cx="575875" cy="201775"/>
          </a:xfrm>
        </p:grpSpPr>
        <p:sp>
          <p:nvSpPr>
            <p:cNvPr id="46" name="Google Shape;699;p41">
              <a:extLst>
                <a:ext uri="{FF2B5EF4-FFF2-40B4-BE49-F238E27FC236}">
                  <a16:creationId xmlns:a16="http://schemas.microsoft.com/office/drawing/2014/main" id="{340EE366-198D-262D-8E6F-59B7BA31E311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700;p41">
              <a:extLst>
                <a:ext uri="{FF2B5EF4-FFF2-40B4-BE49-F238E27FC236}">
                  <a16:creationId xmlns:a16="http://schemas.microsoft.com/office/drawing/2014/main" id="{51C7ED0D-B35A-C3BF-0DE6-F7AEC0F38373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701;p41">
              <a:extLst>
                <a:ext uri="{FF2B5EF4-FFF2-40B4-BE49-F238E27FC236}">
                  <a16:creationId xmlns:a16="http://schemas.microsoft.com/office/drawing/2014/main" id="{D161DE60-5DD8-0BC8-61A1-2ED14F65FC33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702;p41">
              <a:extLst>
                <a:ext uri="{FF2B5EF4-FFF2-40B4-BE49-F238E27FC236}">
                  <a16:creationId xmlns:a16="http://schemas.microsoft.com/office/drawing/2014/main" id="{D3F42E6B-5057-E497-803B-4C2F1C26CAEA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703;p41">
              <a:extLst>
                <a:ext uri="{FF2B5EF4-FFF2-40B4-BE49-F238E27FC236}">
                  <a16:creationId xmlns:a16="http://schemas.microsoft.com/office/drawing/2014/main" id="{E010F1D1-6882-B1E0-8EF4-9749B7C840A9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D57BFD05-B7A8-A29E-BEB7-C78C13283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016" y="1039741"/>
            <a:ext cx="7536112" cy="34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97" name="Google Shape;697;p41"/>
          <p:cNvSpPr/>
          <p:nvPr/>
        </p:nvSpPr>
        <p:spPr>
          <a:xfrm rot="7198710">
            <a:off x="215324" y="3703701"/>
            <a:ext cx="630918" cy="62770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98" name="Google Shape;698;p41"/>
          <p:cNvGrpSpPr/>
          <p:nvPr/>
        </p:nvGrpSpPr>
        <p:grpSpPr>
          <a:xfrm>
            <a:off x="7466519" y="1006366"/>
            <a:ext cx="953591" cy="334099"/>
            <a:chOff x="2271950" y="2722775"/>
            <a:chExt cx="575875" cy="201775"/>
          </a:xfrm>
        </p:grpSpPr>
        <p:sp>
          <p:nvSpPr>
            <p:cNvPr id="699" name="Google Shape;699;p41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04" name="Google Shape;704;p41"/>
          <p:cNvSpPr/>
          <p:nvPr/>
        </p:nvSpPr>
        <p:spPr>
          <a:xfrm rot="15777415">
            <a:off x="1718589" y="1944428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5" name="Google Shape;705;p41"/>
          <p:cNvSpPr/>
          <p:nvPr/>
        </p:nvSpPr>
        <p:spPr>
          <a:xfrm rot="15777415">
            <a:off x="1894289" y="244021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6" name="Google Shape;706;p41"/>
          <p:cNvSpPr/>
          <p:nvPr/>
        </p:nvSpPr>
        <p:spPr>
          <a:xfrm>
            <a:off x="5239075" y="1543894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7" name="Google Shape;707;p41"/>
          <p:cNvSpPr/>
          <p:nvPr/>
        </p:nvSpPr>
        <p:spPr>
          <a:xfrm>
            <a:off x="7873188" y="16520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8" name="Google Shape;708;p41"/>
          <p:cNvSpPr/>
          <p:nvPr/>
        </p:nvSpPr>
        <p:spPr>
          <a:xfrm>
            <a:off x="6836438" y="1006378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9" name="Google Shape;709;p41"/>
          <p:cNvSpPr/>
          <p:nvPr/>
        </p:nvSpPr>
        <p:spPr>
          <a:xfrm>
            <a:off x="8084327" y="191086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0" name="Google Shape;710;p41"/>
          <p:cNvSpPr/>
          <p:nvPr/>
        </p:nvSpPr>
        <p:spPr>
          <a:xfrm>
            <a:off x="4261262" y="3832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1" name="Google Shape;711;p41"/>
          <p:cNvSpPr/>
          <p:nvPr/>
        </p:nvSpPr>
        <p:spPr>
          <a:xfrm rot="14091657">
            <a:off x="1536204" y="2288715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2" name="Google Shape;712;p41"/>
          <p:cNvSpPr/>
          <p:nvPr/>
        </p:nvSpPr>
        <p:spPr>
          <a:xfrm>
            <a:off x="7253088" y="7068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" name="Google Shape;713;p41"/>
          <p:cNvSpPr/>
          <p:nvPr/>
        </p:nvSpPr>
        <p:spPr>
          <a:xfrm rot="-1685758">
            <a:off x="5822966" y="8262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" name="Google Shape;714;p41"/>
          <p:cNvSpPr/>
          <p:nvPr/>
        </p:nvSpPr>
        <p:spPr>
          <a:xfrm>
            <a:off x="6236062" y="1367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5" name="Google Shape;715;p41"/>
          <p:cNvSpPr/>
          <p:nvPr/>
        </p:nvSpPr>
        <p:spPr>
          <a:xfrm rot="15777415">
            <a:off x="2578464" y="2817861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7" name="Google Shape;717;p41"/>
          <p:cNvSpPr/>
          <p:nvPr/>
        </p:nvSpPr>
        <p:spPr>
          <a:xfrm rot="1379347">
            <a:off x="251713" y="257863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8" name="Google Shape;718;p41"/>
          <p:cNvSpPr/>
          <p:nvPr/>
        </p:nvSpPr>
        <p:spPr>
          <a:xfrm rot="15777415">
            <a:off x="1109065" y="2709417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1" name="Google Shape;731;p41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2" name="Google Shape;732;p41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3" name="Google Shape;733;p41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34" name="Google Shape;734;p41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735" name="Google Shape;735;p41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4" name="Google Shape;744;p41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" name="Google Shape;448;p37">
            <a:extLst>
              <a:ext uri="{FF2B5EF4-FFF2-40B4-BE49-F238E27FC236}">
                <a16:creationId xmlns:a16="http://schemas.microsoft.com/office/drawing/2014/main" id="{24355E3B-AD16-7AA6-03D5-B84440B3269B}"/>
              </a:ext>
            </a:extLst>
          </p:cNvPr>
          <p:cNvGrpSpPr/>
          <p:nvPr/>
        </p:nvGrpSpPr>
        <p:grpSpPr>
          <a:xfrm>
            <a:off x="7062300" y="1737217"/>
            <a:ext cx="695830" cy="243805"/>
            <a:chOff x="2271950" y="2722775"/>
            <a:chExt cx="575875" cy="201775"/>
          </a:xfrm>
        </p:grpSpPr>
        <p:sp>
          <p:nvSpPr>
            <p:cNvPr id="9" name="Google Shape;449;p37">
              <a:extLst>
                <a:ext uri="{FF2B5EF4-FFF2-40B4-BE49-F238E27FC236}">
                  <a16:creationId xmlns:a16="http://schemas.microsoft.com/office/drawing/2014/main" id="{0B2D9A6C-CD9E-470D-137E-0617A4F24E82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450;p37">
              <a:extLst>
                <a:ext uri="{FF2B5EF4-FFF2-40B4-BE49-F238E27FC236}">
                  <a16:creationId xmlns:a16="http://schemas.microsoft.com/office/drawing/2014/main" id="{CEAE3B6D-1FCD-891F-4DF8-658080D4FE45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451;p37">
              <a:extLst>
                <a:ext uri="{FF2B5EF4-FFF2-40B4-BE49-F238E27FC236}">
                  <a16:creationId xmlns:a16="http://schemas.microsoft.com/office/drawing/2014/main" id="{887B1916-DCD3-4C5B-F471-2B5E3DAC4B2E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52;p37">
              <a:extLst>
                <a:ext uri="{FF2B5EF4-FFF2-40B4-BE49-F238E27FC236}">
                  <a16:creationId xmlns:a16="http://schemas.microsoft.com/office/drawing/2014/main" id="{D9021C0B-14EF-C31F-0644-3851027778C3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53;p37">
              <a:extLst>
                <a:ext uri="{FF2B5EF4-FFF2-40B4-BE49-F238E27FC236}">
                  <a16:creationId xmlns:a16="http://schemas.microsoft.com/office/drawing/2014/main" id="{66993F12-E315-7715-4D6F-70EBC5F0A69C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464;p37">
            <a:extLst>
              <a:ext uri="{FF2B5EF4-FFF2-40B4-BE49-F238E27FC236}">
                <a16:creationId xmlns:a16="http://schemas.microsoft.com/office/drawing/2014/main" id="{DC96CAA4-4623-4707-0469-515DAC79CC34}"/>
              </a:ext>
            </a:extLst>
          </p:cNvPr>
          <p:cNvGrpSpPr/>
          <p:nvPr/>
        </p:nvGrpSpPr>
        <p:grpSpPr>
          <a:xfrm rot="5400000">
            <a:off x="6905291" y="2039041"/>
            <a:ext cx="65475" cy="397950"/>
            <a:chOff x="2551425" y="1409425"/>
            <a:chExt cx="65475" cy="397950"/>
          </a:xfrm>
        </p:grpSpPr>
        <p:sp>
          <p:nvSpPr>
            <p:cNvPr id="16" name="Google Shape;465;p37">
              <a:extLst>
                <a:ext uri="{FF2B5EF4-FFF2-40B4-BE49-F238E27FC236}">
                  <a16:creationId xmlns:a16="http://schemas.microsoft.com/office/drawing/2014/main" id="{65471B2C-00F6-FF68-0186-6EC0EEA42346}"/>
                </a:ext>
              </a:extLst>
            </p:cNvPr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466;p37">
              <a:extLst>
                <a:ext uri="{FF2B5EF4-FFF2-40B4-BE49-F238E27FC236}">
                  <a16:creationId xmlns:a16="http://schemas.microsoft.com/office/drawing/2014/main" id="{A2EFF180-D0A2-479F-BB40-737FB2133998}"/>
                </a:ext>
              </a:extLst>
            </p:cNvPr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467;p37">
              <a:extLst>
                <a:ext uri="{FF2B5EF4-FFF2-40B4-BE49-F238E27FC236}">
                  <a16:creationId xmlns:a16="http://schemas.microsoft.com/office/drawing/2014/main" id="{120AB727-2369-BD73-23AF-2C81D4E27E78}"/>
                </a:ext>
              </a:extLst>
            </p:cNvPr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468;p37">
              <a:extLst>
                <a:ext uri="{FF2B5EF4-FFF2-40B4-BE49-F238E27FC236}">
                  <a16:creationId xmlns:a16="http://schemas.microsoft.com/office/drawing/2014/main" id="{DDE93AB4-ED0C-169E-72C0-7BCBD1CF1B87}"/>
                </a:ext>
              </a:extLst>
            </p:cNvPr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469;p37">
              <a:extLst>
                <a:ext uri="{FF2B5EF4-FFF2-40B4-BE49-F238E27FC236}">
                  <a16:creationId xmlns:a16="http://schemas.microsoft.com/office/drawing/2014/main" id="{6817534F-883F-B041-B127-7763781CB80B}"/>
                </a:ext>
              </a:extLst>
            </p:cNvPr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470;p37">
              <a:extLst>
                <a:ext uri="{FF2B5EF4-FFF2-40B4-BE49-F238E27FC236}">
                  <a16:creationId xmlns:a16="http://schemas.microsoft.com/office/drawing/2014/main" id="{F68B243D-1BD4-84A5-00FB-8659FCC27BF6}"/>
                </a:ext>
              </a:extLst>
            </p:cNvPr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471;p37">
              <a:extLst>
                <a:ext uri="{FF2B5EF4-FFF2-40B4-BE49-F238E27FC236}">
                  <a16:creationId xmlns:a16="http://schemas.microsoft.com/office/drawing/2014/main" id="{586FBEAE-EF15-90B3-191D-A6F630131741}"/>
                </a:ext>
              </a:extLst>
            </p:cNvPr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472;p37">
              <a:extLst>
                <a:ext uri="{FF2B5EF4-FFF2-40B4-BE49-F238E27FC236}">
                  <a16:creationId xmlns:a16="http://schemas.microsoft.com/office/drawing/2014/main" id="{9BF95268-812E-E3DE-B13C-EA93A04CA2F1}"/>
                </a:ext>
              </a:extLst>
            </p:cNvPr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473;p37">
              <a:extLst>
                <a:ext uri="{FF2B5EF4-FFF2-40B4-BE49-F238E27FC236}">
                  <a16:creationId xmlns:a16="http://schemas.microsoft.com/office/drawing/2014/main" id="{F5A688D2-AE69-5A5F-C4DC-D3B4F88171AC}"/>
                </a:ext>
              </a:extLst>
            </p:cNvPr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474;p37">
              <a:extLst>
                <a:ext uri="{FF2B5EF4-FFF2-40B4-BE49-F238E27FC236}">
                  <a16:creationId xmlns:a16="http://schemas.microsoft.com/office/drawing/2014/main" id="{CAB6293E-0BBA-69C0-2CDC-B4C1CB00931E}"/>
                </a:ext>
              </a:extLst>
            </p:cNvPr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9A8C43C2-ECDB-281C-A21A-EB37114ED0CD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50944" y="498476"/>
            <a:ext cx="7715400" cy="605700"/>
          </a:xfrm>
        </p:spPr>
        <p:txBody>
          <a:bodyPr/>
          <a:lstStyle/>
          <a:p>
            <a:r>
              <a:rPr lang="es-ES" dirty="0"/>
              <a:t>10.¿Cómo se elimina una tabla?</a:t>
            </a:r>
          </a:p>
        </p:txBody>
      </p:sp>
      <p:grpSp>
        <p:nvGrpSpPr>
          <p:cNvPr id="57" name="Google Shape;698;p41">
            <a:extLst>
              <a:ext uri="{FF2B5EF4-FFF2-40B4-BE49-F238E27FC236}">
                <a16:creationId xmlns:a16="http://schemas.microsoft.com/office/drawing/2014/main" id="{C7285744-D16B-03C4-97ED-3671130F2350}"/>
              </a:ext>
            </a:extLst>
          </p:cNvPr>
          <p:cNvGrpSpPr/>
          <p:nvPr/>
        </p:nvGrpSpPr>
        <p:grpSpPr>
          <a:xfrm>
            <a:off x="245150" y="1859119"/>
            <a:ext cx="953591" cy="334099"/>
            <a:chOff x="2271950" y="2722775"/>
            <a:chExt cx="575875" cy="201775"/>
          </a:xfrm>
        </p:grpSpPr>
        <p:sp>
          <p:nvSpPr>
            <p:cNvPr id="58" name="Google Shape;699;p41">
              <a:extLst>
                <a:ext uri="{FF2B5EF4-FFF2-40B4-BE49-F238E27FC236}">
                  <a16:creationId xmlns:a16="http://schemas.microsoft.com/office/drawing/2014/main" id="{22DF8A17-0953-E97E-866D-6F874D20C5E5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00;p41">
              <a:extLst>
                <a:ext uri="{FF2B5EF4-FFF2-40B4-BE49-F238E27FC236}">
                  <a16:creationId xmlns:a16="http://schemas.microsoft.com/office/drawing/2014/main" id="{B3F55916-951C-FEA9-8C7D-30B0F1765708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01;p41">
              <a:extLst>
                <a:ext uri="{FF2B5EF4-FFF2-40B4-BE49-F238E27FC236}">
                  <a16:creationId xmlns:a16="http://schemas.microsoft.com/office/drawing/2014/main" id="{75EE65B8-66D9-226D-07E6-2999CF2095DF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02;p41">
              <a:extLst>
                <a:ext uri="{FF2B5EF4-FFF2-40B4-BE49-F238E27FC236}">
                  <a16:creationId xmlns:a16="http://schemas.microsoft.com/office/drawing/2014/main" id="{59FD74AA-E26D-2F9B-EF12-7652F7A75FEF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03;p41">
              <a:extLst>
                <a:ext uri="{FF2B5EF4-FFF2-40B4-BE49-F238E27FC236}">
                  <a16:creationId xmlns:a16="http://schemas.microsoft.com/office/drawing/2014/main" id="{CD2A028C-2480-6E49-216F-0A716845DD07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3" name="Google Shape;698;p41">
            <a:extLst>
              <a:ext uri="{FF2B5EF4-FFF2-40B4-BE49-F238E27FC236}">
                <a16:creationId xmlns:a16="http://schemas.microsoft.com/office/drawing/2014/main" id="{1453D8A9-D7BC-161B-6D54-79A35631168A}"/>
              </a:ext>
            </a:extLst>
          </p:cNvPr>
          <p:cNvGrpSpPr/>
          <p:nvPr/>
        </p:nvGrpSpPr>
        <p:grpSpPr>
          <a:xfrm>
            <a:off x="7889548" y="2622394"/>
            <a:ext cx="953591" cy="334099"/>
            <a:chOff x="2271950" y="2722775"/>
            <a:chExt cx="575875" cy="201775"/>
          </a:xfrm>
        </p:grpSpPr>
        <p:sp>
          <p:nvSpPr>
            <p:cNvPr id="640" name="Google Shape;699;p41">
              <a:extLst>
                <a:ext uri="{FF2B5EF4-FFF2-40B4-BE49-F238E27FC236}">
                  <a16:creationId xmlns:a16="http://schemas.microsoft.com/office/drawing/2014/main" id="{81F035E2-5877-BBAB-DEE2-E58E35A3F657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700;p41">
              <a:extLst>
                <a:ext uri="{FF2B5EF4-FFF2-40B4-BE49-F238E27FC236}">
                  <a16:creationId xmlns:a16="http://schemas.microsoft.com/office/drawing/2014/main" id="{7DBD12CA-E1F5-2F46-C9BC-D8DC99CCAFF5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701;p41">
              <a:extLst>
                <a:ext uri="{FF2B5EF4-FFF2-40B4-BE49-F238E27FC236}">
                  <a16:creationId xmlns:a16="http://schemas.microsoft.com/office/drawing/2014/main" id="{9E3E125C-C11A-8178-CE3D-914279EFC969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702;p41">
              <a:extLst>
                <a:ext uri="{FF2B5EF4-FFF2-40B4-BE49-F238E27FC236}">
                  <a16:creationId xmlns:a16="http://schemas.microsoft.com/office/drawing/2014/main" id="{147C25CC-D295-6495-05AD-A4031272532E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703;p41">
              <a:extLst>
                <a:ext uri="{FF2B5EF4-FFF2-40B4-BE49-F238E27FC236}">
                  <a16:creationId xmlns:a16="http://schemas.microsoft.com/office/drawing/2014/main" id="{1EDC1A6C-9670-45FB-C361-4BE463D17342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" name="Google Shape;698;p41">
            <a:extLst>
              <a:ext uri="{FF2B5EF4-FFF2-40B4-BE49-F238E27FC236}">
                <a16:creationId xmlns:a16="http://schemas.microsoft.com/office/drawing/2014/main" id="{C000114B-565B-7DB7-2E46-83C70C0AFB91}"/>
              </a:ext>
            </a:extLst>
          </p:cNvPr>
          <p:cNvGrpSpPr/>
          <p:nvPr/>
        </p:nvGrpSpPr>
        <p:grpSpPr>
          <a:xfrm>
            <a:off x="7253088" y="4269587"/>
            <a:ext cx="953591" cy="334099"/>
            <a:chOff x="2271950" y="2722775"/>
            <a:chExt cx="575875" cy="201775"/>
          </a:xfrm>
        </p:grpSpPr>
        <p:sp>
          <p:nvSpPr>
            <p:cNvPr id="40" name="Google Shape;699;p41">
              <a:extLst>
                <a:ext uri="{FF2B5EF4-FFF2-40B4-BE49-F238E27FC236}">
                  <a16:creationId xmlns:a16="http://schemas.microsoft.com/office/drawing/2014/main" id="{07AFF754-77EC-C461-6838-B041BC1A459C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700;p41">
              <a:extLst>
                <a:ext uri="{FF2B5EF4-FFF2-40B4-BE49-F238E27FC236}">
                  <a16:creationId xmlns:a16="http://schemas.microsoft.com/office/drawing/2014/main" id="{642D72C2-8595-C35A-AFEB-5298F56CF481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701;p41">
              <a:extLst>
                <a:ext uri="{FF2B5EF4-FFF2-40B4-BE49-F238E27FC236}">
                  <a16:creationId xmlns:a16="http://schemas.microsoft.com/office/drawing/2014/main" id="{10172092-D7D5-35A8-7905-2B06EDA5264F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702;p41">
              <a:extLst>
                <a:ext uri="{FF2B5EF4-FFF2-40B4-BE49-F238E27FC236}">
                  <a16:creationId xmlns:a16="http://schemas.microsoft.com/office/drawing/2014/main" id="{C4E1907A-6927-A873-C546-BD29540A42E2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703;p41">
              <a:extLst>
                <a:ext uri="{FF2B5EF4-FFF2-40B4-BE49-F238E27FC236}">
                  <a16:creationId xmlns:a16="http://schemas.microsoft.com/office/drawing/2014/main" id="{72687A45-B4C7-E30C-7A69-4686E82504E5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698;p41">
            <a:extLst>
              <a:ext uri="{FF2B5EF4-FFF2-40B4-BE49-F238E27FC236}">
                <a16:creationId xmlns:a16="http://schemas.microsoft.com/office/drawing/2014/main" id="{68273688-31F6-1ADE-367D-63CAAEFED172}"/>
              </a:ext>
            </a:extLst>
          </p:cNvPr>
          <p:cNvGrpSpPr/>
          <p:nvPr/>
        </p:nvGrpSpPr>
        <p:grpSpPr>
          <a:xfrm>
            <a:off x="1086339" y="4102537"/>
            <a:ext cx="953591" cy="334099"/>
            <a:chOff x="2271950" y="2722775"/>
            <a:chExt cx="575875" cy="201775"/>
          </a:xfrm>
        </p:grpSpPr>
        <p:sp>
          <p:nvSpPr>
            <p:cNvPr id="46" name="Google Shape;699;p41">
              <a:extLst>
                <a:ext uri="{FF2B5EF4-FFF2-40B4-BE49-F238E27FC236}">
                  <a16:creationId xmlns:a16="http://schemas.microsoft.com/office/drawing/2014/main" id="{340EE366-198D-262D-8E6F-59B7BA31E311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700;p41">
              <a:extLst>
                <a:ext uri="{FF2B5EF4-FFF2-40B4-BE49-F238E27FC236}">
                  <a16:creationId xmlns:a16="http://schemas.microsoft.com/office/drawing/2014/main" id="{51C7ED0D-B35A-C3BF-0DE6-F7AEC0F38373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701;p41">
              <a:extLst>
                <a:ext uri="{FF2B5EF4-FFF2-40B4-BE49-F238E27FC236}">
                  <a16:creationId xmlns:a16="http://schemas.microsoft.com/office/drawing/2014/main" id="{D161DE60-5DD8-0BC8-61A1-2ED14F65FC33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702;p41">
              <a:extLst>
                <a:ext uri="{FF2B5EF4-FFF2-40B4-BE49-F238E27FC236}">
                  <a16:creationId xmlns:a16="http://schemas.microsoft.com/office/drawing/2014/main" id="{D3F42E6B-5057-E497-803B-4C2F1C26CAEA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703;p41">
              <a:extLst>
                <a:ext uri="{FF2B5EF4-FFF2-40B4-BE49-F238E27FC236}">
                  <a16:creationId xmlns:a16="http://schemas.microsoft.com/office/drawing/2014/main" id="{E010F1D1-6882-B1E0-8EF4-9749B7C840A9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25C61E5D-2D86-5ACB-5E69-E727DFE11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3413" y="1267702"/>
            <a:ext cx="1782169" cy="523206"/>
          </a:xfrm>
          <a:prstGeom prst="rect">
            <a:avLst/>
          </a:prstGeom>
        </p:spPr>
      </p:pic>
      <p:sp>
        <p:nvSpPr>
          <p:cNvPr id="26" name="Google Shape;690;p41">
            <a:extLst>
              <a:ext uri="{FF2B5EF4-FFF2-40B4-BE49-F238E27FC236}">
                <a16:creationId xmlns:a16="http://schemas.microsoft.com/office/drawing/2014/main" id="{4BC6C174-9258-4A59-61E9-B33833660746}"/>
              </a:ext>
            </a:extLst>
          </p:cNvPr>
          <p:cNvSpPr txBox="1">
            <a:spLocks/>
          </p:cNvSpPr>
          <p:nvPr/>
        </p:nvSpPr>
        <p:spPr>
          <a:xfrm>
            <a:off x="1765245" y="1965127"/>
            <a:ext cx="4928078" cy="155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just">
              <a:buClr>
                <a:schemeClr val="hlink"/>
              </a:buClr>
              <a:buSzPts val="1100"/>
              <a:buFont typeface="Arial"/>
              <a:buNone/>
            </a:pPr>
            <a:r>
              <a:rPr lang="es-ES" sz="2000" b="1" dirty="0"/>
              <a:t>Para eliminar una tabla en SQL debemos escribir  DROP TABLE seguido del nombre de la TABLA y al final un ;</a:t>
            </a:r>
          </a:p>
          <a:p>
            <a:pPr marL="0" indent="0" algn="just">
              <a:buClr>
                <a:schemeClr val="hlink"/>
              </a:buClr>
              <a:buSzPts val="1100"/>
              <a:buFont typeface="Arial"/>
              <a:buNone/>
            </a:pPr>
            <a:r>
              <a:rPr lang="es-ES" sz="2000" b="1" dirty="0"/>
              <a:t>Ejemplo: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A03B550D-4775-A1FF-C4E7-BC43B23811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4748" y="3656102"/>
            <a:ext cx="4207791" cy="72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08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35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35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35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35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34" name="Google Shape;334;p3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p3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35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7" name="Google Shape;337;p35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8" name="Google Shape;338;p35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39" name="Google Shape;339;p35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340" name="Google Shape;340;p3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49" name="Google Shape;349;p35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" name="Google Shape;417;p37">
            <a:extLst>
              <a:ext uri="{FF2B5EF4-FFF2-40B4-BE49-F238E27FC236}">
                <a16:creationId xmlns:a16="http://schemas.microsoft.com/office/drawing/2014/main" id="{39D40E36-E1F8-AC4D-E9E1-F40D2EE7C7CD}"/>
              </a:ext>
            </a:extLst>
          </p:cNvPr>
          <p:cNvGrpSpPr/>
          <p:nvPr/>
        </p:nvGrpSpPr>
        <p:grpSpPr>
          <a:xfrm rot="20304273">
            <a:off x="1037357" y="823717"/>
            <a:ext cx="1219226" cy="1762947"/>
            <a:chOff x="910475" y="761863"/>
            <a:chExt cx="1043050" cy="1488400"/>
          </a:xfrm>
        </p:grpSpPr>
        <p:sp>
          <p:nvSpPr>
            <p:cNvPr id="7" name="Google Shape;418;p37">
              <a:extLst>
                <a:ext uri="{FF2B5EF4-FFF2-40B4-BE49-F238E27FC236}">
                  <a16:creationId xmlns:a16="http://schemas.microsoft.com/office/drawing/2014/main" id="{AF9BD20D-A117-229F-2BE3-3CB661FE46DA}"/>
                </a:ext>
              </a:extLst>
            </p:cNvPr>
            <p:cNvSpPr/>
            <p:nvPr/>
          </p:nvSpPr>
          <p:spPr>
            <a:xfrm>
              <a:off x="910475" y="761863"/>
              <a:ext cx="1043050" cy="1488400"/>
            </a:xfrm>
            <a:custGeom>
              <a:avLst/>
              <a:gdLst/>
              <a:ahLst/>
              <a:cxnLst/>
              <a:rect l="l" t="t" r="r" b="b"/>
              <a:pathLst>
                <a:path w="41722" h="59536" fill="none" extrusionOk="0">
                  <a:moveTo>
                    <a:pt x="41722" y="8159"/>
                  </a:moveTo>
                  <a:lnTo>
                    <a:pt x="41722" y="57914"/>
                  </a:lnTo>
                  <a:cubicBezTo>
                    <a:pt x="41722" y="58805"/>
                    <a:pt x="40991" y="59536"/>
                    <a:pt x="40101" y="59536"/>
                  </a:cubicBezTo>
                  <a:lnTo>
                    <a:pt x="1622" y="59536"/>
                  </a:lnTo>
                  <a:cubicBezTo>
                    <a:pt x="731" y="59536"/>
                    <a:pt x="1" y="58805"/>
                    <a:pt x="1" y="57914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22" y="0"/>
                  </a:cubicBezTo>
                  <a:lnTo>
                    <a:pt x="325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419;p37">
              <a:extLst>
                <a:ext uri="{FF2B5EF4-FFF2-40B4-BE49-F238E27FC236}">
                  <a16:creationId xmlns:a16="http://schemas.microsoft.com/office/drawing/2014/main" id="{9F68E5F9-07E5-E19D-4B5B-C2928FFCEE52}"/>
                </a:ext>
              </a:extLst>
            </p:cNvPr>
            <p:cNvSpPr/>
            <p:nvPr/>
          </p:nvSpPr>
          <p:spPr>
            <a:xfrm>
              <a:off x="1723250" y="761863"/>
              <a:ext cx="224500" cy="206225"/>
            </a:xfrm>
            <a:custGeom>
              <a:avLst/>
              <a:gdLst/>
              <a:ahLst/>
              <a:cxnLst/>
              <a:rect l="l" t="t" r="r" b="b"/>
              <a:pathLst>
                <a:path w="8980" h="8249" fill="none" extrusionOk="0">
                  <a:moveTo>
                    <a:pt x="1" y="0"/>
                  </a:moveTo>
                  <a:lnTo>
                    <a:pt x="1" y="6645"/>
                  </a:lnTo>
                  <a:cubicBezTo>
                    <a:pt x="1" y="7518"/>
                    <a:pt x="713" y="8248"/>
                    <a:pt x="1604" y="8248"/>
                  </a:cubicBezTo>
                  <a:lnTo>
                    <a:pt x="8979" y="8248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420;p37">
              <a:extLst>
                <a:ext uri="{FF2B5EF4-FFF2-40B4-BE49-F238E27FC236}">
                  <a16:creationId xmlns:a16="http://schemas.microsoft.com/office/drawing/2014/main" id="{0995ED8E-475F-25EE-1F87-D20D4DCB0EA5}"/>
                </a:ext>
              </a:extLst>
            </p:cNvPr>
            <p:cNvSpPr/>
            <p:nvPr/>
          </p:nvSpPr>
          <p:spPr>
            <a:xfrm>
              <a:off x="1051650" y="10624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421;p37">
              <a:extLst>
                <a:ext uri="{FF2B5EF4-FFF2-40B4-BE49-F238E27FC236}">
                  <a16:creationId xmlns:a16="http://schemas.microsoft.com/office/drawing/2014/main" id="{55CDB234-5628-E9D8-51EF-37E844BD9472}"/>
                </a:ext>
              </a:extLst>
            </p:cNvPr>
            <p:cNvSpPr/>
            <p:nvPr/>
          </p:nvSpPr>
          <p:spPr>
            <a:xfrm>
              <a:off x="1051650" y="11626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422;p37">
              <a:extLst>
                <a:ext uri="{FF2B5EF4-FFF2-40B4-BE49-F238E27FC236}">
                  <a16:creationId xmlns:a16="http://schemas.microsoft.com/office/drawing/2014/main" id="{13B4CDC4-2B38-951A-CA5B-63F6F1A723B5}"/>
                </a:ext>
              </a:extLst>
            </p:cNvPr>
            <p:cNvSpPr/>
            <p:nvPr/>
          </p:nvSpPr>
          <p:spPr>
            <a:xfrm>
              <a:off x="1051650" y="1262888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23;p37">
              <a:extLst>
                <a:ext uri="{FF2B5EF4-FFF2-40B4-BE49-F238E27FC236}">
                  <a16:creationId xmlns:a16="http://schemas.microsoft.com/office/drawing/2014/main" id="{360034B0-FF42-36AA-53B6-29BBCC2C4F34}"/>
                </a:ext>
              </a:extLst>
            </p:cNvPr>
            <p:cNvSpPr/>
            <p:nvPr/>
          </p:nvSpPr>
          <p:spPr>
            <a:xfrm>
              <a:off x="1051650" y="13630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24;p37">
              <a:extLst>
                <a:ext uri="{FF2B5EF4-FFF2-40B4-BE49-F238E27FC236}">
                  <a16:creationId xmlns:a16="http://schemas.microsoft.com/office/drawing/2014/main" id="{8A70A59B-C64E-A82C-D1D5-AA5AA996E1F4}"/>
                </a:ext>
              </a:extLst>
            </p:cNvPr>
            <p:cNvSpPr/>
            <p:nvPr/>
          </p:nvSpPr>
          <p:spPr>
            <a:xfrm>
              <a:off x="1051650" y="14632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25;p37">
              <a:extLst>
                <a:ext uri="{FF2B5EF4-FFF2-40B4-BE49-F238E27FC236}">
                  <a16:creationId xmlns:a16="http://schemas.microsoft.com/office/drawing/2014/main" id="{60F1A855-3280-A98B-4F5C-DBD255171279}"/>
                </a:ext>
              </a:extLst>
            </p:cNvPr>
            <p:cNvSpPr/>
            <p:nvPr/>
          </p:nvSpPr>
          <p:spPr>
            <a:xfrm>
              <a:off x="1051650" y="15634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426;p37">
              <a:extLst>
                <a:ext uri="{FF2B5EF4-FFF2-40B4-BE49-F238E27FC236}">
                  <a16:creationId xmlns:a16="http://schemas.microsoft.com/office/drawing/2014/main" id="{16AA5C3A-D8FB-1461-0E5C-AB59D2929046}"/>
                </a:ext>
              </a:extLst>
            </p:cNvPr>
            <p:cNvSpPr/>
            <p:nvPr/>
          </p:nvSpPr>
          <p:spPr>
            <a:xfrm>
              <a:off x="1051650" y="1663713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427;p37">
              <a:extLst>
                <a:ext uri="{FF2B5EF4-FFF2-40B4-BE49-F238E27FC236}">
                  <a16:creationId xmlns:a16="http://schemas.microsoft.com/office/drawing/2014/main" id="{E1D6E2F8-83FF-4E5A-14D3-6B62A21B4DAA}"/>
                </a:ext>
              </a:extLst>
            </p:cNvPr>
            <p:cNvSpPr/>
            <p:nvPr/>
          </p:nvSpPr>
          <p:spPr>
            <a:xfrm>
              <a:off x="1051650" y="1782613"/>
              <a:ext cx="315350" cy="22300"/>
            </a:xfrm>
            <a:custGeom>
              <a:avLst/>
              <a:gdLst/>
              <a:ahLst/>
              <a:cxnLst/>
              <a:rect l="l" t="t" r="r" b="b"/>
              <a:pathLst>
                <a:path w="12614" h="892" fill="none" extrusionOk="0">
                  <a:moveTo>
                    <a:pt x="1" y="1"/>
                  </a:moveTo>
                  <a:lnTo>
                    <a:pt x="12613" y="1"/>
                  </a:lnTo>
                  <a:lnTo>
                    <a:pt x="12613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428;p37">
              <a:extLst>
                <a:ext uri="{FF2B5EF4-FFF2-40B4-BE49-F238E27FC236}">
                  <a16:creationId xmlns:a16="http://schemas.microsoft.com/office/drawing/2014/main" id="{EC6A2FB0-4642-016B-5F3C-41B80427A234}"/>
                </a:ext>
              </a:extLst>
            </p:cNvPr>
            <p:cNvSpPr/>
            <p:nvPr/>
          </p:nvSpPr>
          <p:spPr>
            <a:xfrm>
              <a:off x="1051650" y="1990163"/>
              <a:ext cx="393275" cy="0"/>
            </a:xfrm>
            <a:custGeom>
              <a:avLst/>
              <a:gdLst/>
              <a:ahLst/>
              <a:cxnLst/>
              <a:rect l="l" t="t" r="r" b="b"/>
              <a:pathLst>
                <a:path w="15731" fill="none" extrusionOk="0">
                  <a:moveTo>
                    <a:pt x="1" y="0"/>
                  </a:moveTo>
                  <a:lnTo>
                    <a:pt x="15731" y="0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" name="Google Shape;698;p41">
            <a:extLst>
              <a:ext uri="{FF2B5EF4-FFF2-40B4-BE49-F238E27FC236}">
                <a16:creationId xmlns:a16="http://schemas.microsoft.com/office/drawing/2014/main" id="{553A4356-8F68-25C9-7E9B-941D6F1FE322}"/>
              </a:ext>
            </a:extLst>
          </p:cNvPr>
          <p:cNvGrpSpPr/>
          <p:nvPr/>
        </p:nvGrpSpPr>
        <p:grpSpPr>
          <a:xfrm>
            <a:off x="7528320" y="1258409"/>
            <a:ext cx="953591" cy="334099"/>
            <a:chOff x="2271950" y="2722775"/>
            <a:chExt cx="575875" cy="201775"/>
          </a:xfrm>
        </p:grpSpPr>
        <p:sp>
          <p:nvSpPr>
            <p:cNvPr id="19" name="Google Shape;699;p41">
              <a:extLst>
                <a:ext uri="{FF2B5EF4-FFF2-40B4-BE49-F238E27FC236}">
                  <a16:creationId xmlns:a16="http://schemas.microsoft.com/office/drawing/2014/main" id="{364F629A-364F-2361-13CA-A4014EEE897E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700;p41">
              <a:extLst>
                <a:ext uri="{FF2B5EF4-FFF2-40B4-BE49-F238E27FC236}">
                  <a16:creationId xmlns:a16="http://schemas.microsoft.com/office/drawing/2014/main" id="{63FB8B05-2B05-70AE-F2BA-323977696D4B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701;p41">
              <a:extLst>
                <a:ext uri="{FF2B5EF4-FFF2-40B4-BE49-F238E27FC236}">
                  <a16:creationId xmlns:a16="http://schemas.microsoft.com/office/drawing/2014/main" id="{485361B9-9F4B-6017-3ACB-E6389DC5083C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702;p41">
              <a:extLst>
                <a:ext uri="{FF2B5EF4-FFF2-40B4-BE49-F238E27FC236}">
                  <a16:creationId xmlns:a16="http://schemas.microsoft.com/office/drawing/2014/main" id="{92569DAE-A8FB-E0A8-74A6-9A077C4860AF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703;p41">
              <a:extLst>
                <a:ext uri="{FF2B5EF4-FFF2-40B4-BE49-F238E27FC236}">
                  <a16:creationId xmlns:a16="http://schemas.microsoft.com/office/drawing/2014/main" id="{E783F043-0405-500A-1DC0-350B9FB09922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" name="Google Shape;698;p41">
            <a:extLst>
              <a:ext uri="{FF2B5EF4-FFF2-40B4-BE49-F238E27FC236}">
                <a16:creationId xmlns:a16="http://schemas.microsoft.com/office/drawing/2014/main" id="{C02EB428-E208-B7C1-53A0-850BB028BCFB}"/>
              </a:ext>
            </a:extLst>
          </p:cNvPr>
          <p:cNvGrpSpPr/>
          <p:nvPr/>
        </p:nvGrpSpPr>
        <p:grpSpPr>
          <a:xfrm>
            <a:off x="7270087" y="2084863"/>
            <a:ext cx="692398" cy="179686"/>
            <a:chOff x="2271950" y="2722775"/>
            <a:chExt cx="575875" cy="201775"/>
          </a:xfrm>
        </p:grpSpPr>
        <p:sp>
          <p:nvSpPr>
            <p:cNvPr id="25" name="Google Shape;699;p41">
              <a:extLst>
                <a:ext uri="{FF2B5EF4-FFF2-40B4-BE49-F238E27FC236}">
                  <a16:creationId xmlns:a16="http://schemas.microsoft.com/office/drawing/2014/main" id="{C466067F-9F75-A3DB-C5D8-252DDF5CC406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700;p41">
              <a:extLst>
                <a:ext uri="{FF2B5EF4-FFF2-40B4-BE49-F238E27FC236}">
                  <a16:creationId xmlns:a16="http://schemas.microsoft.com/office/drawing/2014/main" id="{E5F9675D-B528-219F-BCBD-A6BBB752D614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701;p41">
              <a:extLst>
                <a:ext uri="{FF2B5EF4-FFF2-40B4-BE49-F238E27FC236}">
                  <a16:creationId xmlns:a16="http://schemas.microsoft.com/office/drawing/2014/main" id="{AC6C74DA-816A-0B12-1E65-0C4F17B47E60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702;p41">
              <a:extLst>
                <a:ext uri="{FF2B5EF4-FFF2-40B4-BE49-F238E27FC236}">
                  <a16:creationId xmlns:a16="http://schemas.microsoft.com/office/drawing/2014/main" id="{5DC8178F-3622-8D01-5B23-F6C1911DA006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703;p41">
              <a:extLst>
                <a:ext uri="{FF2B5EF4-FFF2-40B4-BE49-F238E27FC236}">
                  <a16:creationId xmlns:a16="http://schemas.microsoft.com/office/drawing/2014/main" id="{54649D33-DC33-3734-FD5A-01C2770A5A44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" name="Google Shape;332;p35">
            <a:extLst>
              <a:ext uri="{FF2B5EF4-FFF2-40B4-BE49-F238E27FC236}">
                <a16:creationId xmlns:a16="http://schemas.microsoft.com/office/drawing/2014/main" id="{8D6B8323-6831-0709-F6CB-67B88E254004}"/>
              </a:ext>
            </a:extLst>
          </p:cNvPr>
          <p:cNvSpPr/>
          <p:nvPr/>
        </p:nvSpPr>
        <p:spPr>
          <a:xfrm>
            <a:off x="8216268" y="2440858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29;p35">
            <a:extLst>
              <a:ext uri="{FF2B5EF4-FFF2-40B4-BE49-F238E27FC236}">
                <a16:creationId xmlns:a16="http://schemas.microsoft.com/office/drawing/2014/main" id="{86AA478F-1F09-6CE6-9880-2321B6B63ADF}"/>
              </a:ext>
            </a:extLst>
          </p:cNvPr>
          <p:cNvSpPr/>
          <p:nvPr/>
        </p:nvSpPr>
        <p:spPr>
          <a:xfrm>
            <a:off x="8224731" y="179386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30;p35">
            <a:extLst>
              <a:ext uri="{FF2B5EF4-FFF2-40B4-BE49-F238E27FC236}">
                <a16:creationId xmlns:a16="http://schemas.microsoft.com/office/drawing/2014/main" id="{6B6D760B-F188-1AA5-8F0E-EDEB76AE3503}"/>
              </a:ext>
            </a:extLst>
          </p:cNvPr>
          <p:cNvSpPr/>
          <p:nvPr/>
        </p:nvSpPr>
        <p:spPr>
          <a:xfrm>
            <a:off x="7517077" y="1720687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652;p40">
            <a:extLst>
              <a:ext uri="{FF2B5EF4-FFF2-40B4-BE49-F238E27FC236}">
                <a16:creationId xmlns:a16="http://schemas.microsoft.com/office/drawing/2014/main" id="{3ECCD621-62D8-3750-6355-E63A39BACA80}"/>
              </a:ext>
            </a:extLst>
          </p:cNvPr>
          <p:cNvSpPr/>
          <p:nvPr/>
        </p:nvSpPr>
        <p:spPr>
          <a:xfrm>
            <a:off x="738603" y="2808264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655;p40">
            <a:extLst>
              <a:ext uri="{FF2B5EF4-FFF2-40B4-BE49-F238E27FC236}">
                <a16:creationId xmlns:a16="http://schemas.microsoft.com/office/drawing/2014/main" id="{19DB0371-D97C-CCEB-F2C1-00FB735656AD}"/>
              </a:ext>
            </a:extLst>
          </p:cNvPr>
          <p:cNvSpPr/>
          <p:nvPr/>
        </p:nvSpPr>
        <p:spPr>
          <a:xfrm>
            <a:off x="1001067" y="3729499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666;p40">
            <a:extLst>
              <a:ext uri="{FF2B5EF4-FFF2-40B4-BE49-F238E27FC236}">
                <a16:creationId xmlns:a16="http://schemas.microsoft.com/office/drawing/2014/main" id="{22170D32-E558-8333-B8D3-939734A963F1}"/>
              </a:ext>
            </a:extLst>
          </p:cNvPr>
          <p:cNvSpPr/>
          <p:nvPr/>
        </p:nvSpPr>
        <p:spPr>
          <a:xfrm>
            <a:off x="760589" y="423980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3" name="Google Shape;417;p37">
            <a:extLst>
              <a:ext uri="{FF2B5EF4-FFF2-40B4-BE49-F238E27FC236}">
                <a16:creationId xmlns:a16="http://schemas.microsoft.com/office/drawing/2014/main" id="{FF94BDD8-C252-C69F-0B20-65DFD96BE988}"/>
              </a:ext>
            </a:extLst>
          </p:cNvPr>
          <p:cNvGrpSpPr/>
          <p:nvPr/>
        </p:nvGrpSpPr>
        <p:grpSpPr>
          <a:xfrm>
            <a:off x="175273" y="2555179"/>
            <a:ext cx="1043050" cy="1488400"/>
            <a:chOff x="910475" y="761863"/>
            <a:chExt cx="1043050" cy="1488400"/>
          </a:xfrm>
        </p:grpSpPr>
        <p:sp>
          <p:nvSpPr>
            <p:cNvPr id="364" name="Google Shape;418;p37">
              <a:extLst>
                <a:ext uri="{FF2B5EF4-FFF2-40B4-BE49-F238E27FC236}">
                  <a16:creationId xmlns:a16="http://schemas.microsoft.com/office/drawing/2014/main" id="{C7989ACD-C832-7643-F7F3-EEA07B0F13B7}"/>
                </a:ext>
              </a:extLst>
            </p:cNvPr>
            <p:cNvSpPr/>
            <p:nvPr/>
          </p:nvSpPr>
          <p:spPr>
            <a:xfrm>
              <a:off x="910475" y="761863"/>
              <a:ext cx="1043050" cy="1488400"/>
            </a:xfrm>
            <a:custGeom>
              <a:avLst/>
              <a:gdLst/>
              <a:ahLst/>
              <a:cxnLst/>
              <a:rect l="l" t="t" r="r" b="b"/>
              <a:pathLst>
                <a:path w="41722" h="59536" fill="none" extrusionOk="0">
                  <a:moveTo>
                    <a:pt x="41722" y="8159"/>
                  </a:moveTo>
                  <a:lnTo>
                    <a:pt x="41722" y="57914"/>
                  </a:lnTo>
                  <a:cubicBezTo>
                    <a:pt x="41722" y="58805"/>
                    <a:pt x="40991" y="59536"/>
                    <a:pt x="40101" y="59536"/>
                  </a:cubicBezTo>
                  <a:lnTo>
                    <a:pt x="1622" y="59536"/>
                  </a:lnTo>
                  <a:cubicBezTo>
                    <a:pt x="731" y="59536"/>
                    <a:pt x="1" y="58805"/>
                    <a:pt x="1" y="57914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22" y="0"/>
                  </a:cubicBezTo>
                  <a:lnTo>
                    <a:pt x="325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419;p37">
              <a:extLst>
                <a:ext uri="{FF2B5EF4-FFF2-40B4-BE49-F238E27FC236}">
                  <a16:creationId xmlns:a16="http://schemas.microsoft.com/office/drawing/2014/main" id="{5A1C5218-30A4-03E5-82CB-1992074F6089}"/>
                </a:ext>
              </a:extLst>
            </p:cNvPr>
            <p:cNvSpPr/>
            <p:nvPr/>
          </p:nvSpPr>
          <p:spPr>
            <a:xfrm>
              <a:off x="1723250" y="761863"/>
              <a:ext cx="224500" cy="206225"/>
            </a:xfrm>
            <a:custGeom>
              <a:avLst/>
              <a:gdLst/>
              <a:ahLst/>
              <a:cxnLst/>
              <a:rect l="l" t="t" r="r" b="b"/>
              <a:pathLst>
                <a:path w="8980" h="8249" fill="none" extrusionOk="0">
                  <a:moveTo>
                    <a:pt x="1" y="0"/>
                  </a:moveTo>
                  <a:lnTo>
                    <a:pt x="1" y="6645"/>
                  </a:lnTo>
                  <a:cubicBezTo>
                    <a:pt x="1" y="7518"/>
                    <a:pt x="713" y="8248"/>
                    <a:pt x="1604" y="8248"/>
                  </a:cubicBezTo>
                  <a:lnTo>
                    <a:pt x="8979" y="8248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420;p37">
              <a:extLst>
                <a:ext uri="{FF2B5EF4-FFF2-40B4-BE49-F238E27FC236}">
                  <a16:creationId xmlns:a16="http://schemas.microsoft.com/office/drawing/2014/main" id="{5A5E2532-CBAA-D84F-E02B-8DDF16F2C684}"/>
                </a:ext>
              </a:extLst>
            </p:cNvPr>
            <p:cNvSpPr/>
            <p:nvPr/>
          </p:nvSpPr>
          <p:spPr>
            <a:xfrm>
              <a:off x="1051650" y="10624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421;p37">
              <a:extLst>
                <a:ext uri="{FF2B5EF4-FFF2-40B4-BE49-F238E27FC236}">
                  <a16:creationId xmlns:a16="http://schemas.microsoft.com/office/drawing/2014/main" id="{2BB66272-2290-632D-BE3D-CEF48DBFBDCB}"/>
                </a:ext>
              </a:extLst>
            </p:cNvPr>
            <p:cNvSpPr/>
            <p:nvPr/>
          </p:nvSpPr>
          <p:spPr>
            <a:xfrm>
              <a:off x="1051650" y="11626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422;p37">
              <a:extLst>
                <a:ext uri="{FF2B5EF4-FFF2-40B4-BE49-F238E27FC236}">
                  <a16:creationId xmlns:a16="http://schemas.microsoft.com/office/drawing/2014/main" id="{985E4053-818D-E8C2-1BF0-2512E92BAF50}"/>
                </a:ext>
              </a:extLst>
            </p:cNvPr>
            <p:cNvSpPr/>
            <p:nvPr/>
          </p:nvSpPr>
          <p:spPr>
            <a:xfrm>
              <a:off x="1051650" y="1262888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423;p37">
              <a:extLst>
                <a:ext uri="{FF2B5EF4-FFF2-40B4-BE49-F238E27FC236}">
                  <a16:creationId xmlns:a16="http://schemas.microsoft.com/office/drawing/2014/main" id="{5FA3E8C2-384B-E6A4-E093-FC08DFE04712}"/>
                </a:ext>
              </a:extLst>
            </p:cNvPr>
            <p:cNvSpPr/>
            <p:nvPr/>
          </p:nvSpPr>
          <p:spPr>
            <a:xfrm>
              <a:off x="1051650" y="13630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424;p37">
              <a:extLst>
                <a:ext uri="{FF2B5EF4-FFF2-40B4-BE49-F238E27FC236}">
                  <a16:creationId xmlns:a16="http://schemas.microsoft.com/office/drawing/2014/main" id="{6BB915B8-589C-D48C-4332-A36E285B5D14}"/>
                </a:ext>
              </a:extLst>
            </p:cNvPr>
            <p:cNvSpPr/>
            <p:nvPr/>
          </p:nvSpPr>
          <p:spPr>
            <a:xfrm>
              <a:off x="1051650" y="14632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425;p37">
              <a:extLst>
                <a:ext uri="{FF2B5EF4-FFF2-40B4-BE49-F238E27FC236}">
                  <a16:creationId xmlns:a16="http://schemas.microsoft.com/office/drawing/2014/main" id="{7AB97B57-0A4D-5DFB-D5DE-528E061C02BD}"/>
                </a:ext>
              </a:extLst>
            </p:cNvPr>
            <p:cNvSpPr/>
            <p:nvPr/>
          </p:nvSpPr>
          <p:spPr>
            <a:xfrm>
              <a:off x="1051650" y="15634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426;p37">
              <a:extLst>
                <a:ext uri="{FF2B5EF4-FFF2-40B4-BE49-F238E27FC236}">
                  <a16:creationId xmlns:a16="http://schemas.microsoft.com/office/drawing/2014/main" id="{55062E5F-4210-99B3-1C7C-CD42EF3BBBA3}"/>
                </a:ext>
              </a:extLst>
            </p:cNvPr>
            <p:cNvSpPr/>
            <p:nvPr/>
          </p:nvSpPr>
          <p:spPr>
            <a:xfrm>
              <a:off x="1051650" y="1663713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427;p37">
              <a:extLst>
                <a:ext uri="{FF2B5EF4-FFF2-40B4-BE49-F238E27FC236}">
                  <a16:creationId xmlns:a16="http://schemas.microsoft.com/office/drawing/2014/main" id="{3A9A1166-DA7D-D745-C633-C74506094515}"/>
                </a:ext>
              </a:extLst>
            </p:cNvPr>
            <p:cNvSpPr/>
            <p:nvPr/>
          </p:nvSpPr>
          <p:spPr>
            <a:xfrm>
              <a:off x="1051650" y="1782613"/>
              <a:ext cx="315350" cy="22300"/>
            </a:xfrm>
            <a:custGeom>
              <a:avLst/>
              <a:gdLst/>
              <a:ahLst/>
              <a:cxnLst/>
              <a:rect l="l" t="t" r="r" b="b"/>
              <a:pathLst>
                <a:path w="12614" h="892" fill="none" extrusionOk="0">
                  <a:moveTo>
                    <a:pt x="1" y="1"/>
                  </a:moveTo>
                  <a:lnTo>
                    <a:pt x="12613" y="1"/>
                  </a:lnTo>
                  <a:lnTo>
                    <a:pt x="12613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428;p37">
              <a:extLst>
                <a:ext uri="{FF2B5EF4-FFF2-40B4-BE49-F238E27FC236}">
                  <a16:creationId xmlns:a16="http://schemas.microsoft.com/office/drawing/2014/main" id="{092ED6C5-C6EC-6BDA-210F-939B9A2A3D46}"/>
                </a:ext>
              </a:extLst>
            </p:cNvPr>
            <p:cNvSpPr/>
            <p:nvPr/>
          </p:nvSpPr>
          <p:spPr>
            <a:xfrm>
              <a:off x="1051650" y="1990163"/>
              <a:ext cx="393275" cy="0"/>
            </a:xfrm>
            <a:custGeom>
              <a:avLst/>
              <a:gdLst/>
              <a:ahLst/>
              <a:cxnLst/>
              <a:rect l="l" t="t" r="r" b="b"/>
              <a:pathLst>
                <a:path w="15731" fill="none" extrusionOk="0">
                  <a:moveTo>
                    <a:pt x="1" y="0"/>
                  </a:moveTo>
                  <a:lnTo>
                    <a:pt x="15731" y="0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75" name="Google Shape;429;p37">
            <a:extLst>
              <a:ext uri="{FF2B5EF4-FFF2-40B4-BE49-F238E27FC236}">
                <a16:creationId xmlns:a16="http://schemas.microsoft.com/office/drawing/2014/main" id="{7CDD6BE8-DBA9-E117-19FC-67D288CFF531}"/>
              </a:ext>
            </a:extLst>
          </p:cNvPr>
          <p:cNvGrpSpPr/>
          <p:nvPr/>
        </p:nvGrpSpPr>
        <p:grpSpPr>
          <a:xfrm>
            <a:off x="706796" y="2855779"/>
            <a:ext cx="875600" cy="1088925"/>
            <a:chOff x="5962175" y="478150"/>
            <a:chExt cx="875600" cy="1088925"/>
          </a:xfrm>
        </p:grpSpPr>
        <p:sp>
          <p:nvSpPr>
            <p:cNvPr id="376" name="Google Shape;430;p37">
              <a:extLst>
                <a:ext uri="{FF2B5EF4-FFF2-40B4-BE49-F238E27FC236}">
                  <a16:creationId xmlns:a16="http://schemas.microsoft.com/office/drawing/2014/main" id="{F08B27C7-3051-A141-8CCF-D02D4EE827F2}"/>
                </a:ext>
              </a:extLst>
            </p:cNvPr>
            <p:cNvSpPr/>
            <p:nvPr/>
          </p:nvSpPr>
          <p:spPr>
            <a:xfrm>
              <a:off x="6095350" y="582825"/>
              <a:ext cx="504600" cy="504600"/>
            </a:xfrm>
            <a:custGeom>
              <a:avLst/>
              <a:gdLst/>
              <a:ahLst/>
              <a:cxnLst/>
              <a:rect l="l" t="t" r="r" b="b"/>
              <a:pathLst>
                <a:path w="20184" h="20184" extrusionOk="0">
                  <a:moveTo>
                    <a:pt x="10083" y="0"/>
                  </a:moveTo>
                  <a:lnTo>
                    <a:pt x="10083" y="0"/>
                  </a:lnTo>
                  <a:cubicBezTo>
                    <a:pt x="15659" y="18"/>
                    <a:pt x="20166" y="4525"/>
                    <a:pt x="20184" y="10101"/>
                  </a:cubicBezTo>
                  <a:lnTo>
                    <a:pt x="20184" y="10101"/>
                  </a:lnTo>
                  <a:cubicBezTo>
                    <a:pt x="20166" y="15659"/>
                    <a:pt x="15659" y="20166"/>
                    <a:pt x="10083" y="20184"/>
                  </a:cubicBezTo>
                  <a:lnTo>
                    <a:pt x="10083" y="20184"/>
                  </a:lnTo>
                  <a:cubicBezTo>
                    <a:pt x="4525" y="20166"/>
                    <a:pt x="0" y="15659"/>
                    <a:pt x="0" y="10101"/>
                  </a:cubicBezTo>
                  <a:lnTo>
                    <a:pt x="0" y="10101"/>
                  </a:lnTo>
                  <a:cubicBezTo>
                    <a:pt x="0" y="4525"/>
                    <a:pt x="4525" y="18"/>
                    <a:pt x="1008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431;p37">
              <a:extLst>
                <a:ext uri="{FF2B5EF4-FFF2-40B4-BE49-F238E27FC236}">
                  <a16:creationId xmlns:a16="http://schemas.microsoft.com/office/drawing/2014/main" id="{45C1411C-90A3-811F-AD36-2B69311D71B7}"/>
                </a:ext>
              </a:extLst>
            </p:cNvPr>
            <p:cNvSpPr/>
            <p:nvPr/>
          </p:nvSpPr>
          <p:spPr>
            <a:xfrm>
              <a:off x="6501075" y="1086075"/>
              <a:ext cx="145650" cy="186625"/>
            </a:xfrm>
            <a:custGeom>
              <a:avLst/>
              <a:gdLst/>
              <a:ahLst/>
              <a:cxnLst/>
              <a:rect l="l" t="t" r="r" b="b"/>
              <a:pathLst>
                <a:path w="5826" h="7465" extrusionOk="0">
                  <a:moveTo>
                    <a:pt x="0" y="1176"/>
                  </a:moveTo>
                  <a:lnTo>
                    <a:pt x="1888" y="0"/>
                  </a:lnTo>
                  <a:lnTo>
                    <a:pt x="5825" y="6289"/>
                  </a:lnTo>
                  <a:lnTo>
                    <a:pt x="3937" y="746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432;p37">
              <a:extLst>
                <a:ext uri="{FF2B5EF4-FFF2-40B4-BE49-F238E27FC236}">
                  <a16:creationId xmlns:a16="http://schemas.microsoft.com/office/drawing/2014/main" id="{D56E44E3-E4EB-0A65-C174-93E4D8B438C2}"/>
                </a:ext>
              </a:extLst>
            </p:cNvPr>
            <p:cNvSpPr/>
            <p:nvPr/>
          </p:nvSpPr>
          <p:spPr>
            <a:xfrm>
              <a:off x="5962175" y="478150"/>
              <a:ext cx="742450" cy="742000"/>
            </a:xfrm>
            <a:custGeom>
              <a:avLst/>
              <a:gdLst/>
              <a:ahLst/>
              <a:cxnLst/>
              <a:rect l="l" t="t" r="r" b="b"/>
              <a:pathLst>
                <a:path w="29698" h="29680" extrusionOk="0">
                  <a:moveTo>
                    <a:pt x="15410" y="1"/>
                  </a:moveTo>
                  <a:cubicBezTo>
                    <a:pt x="9638" y="1"/>
                    <a:pt x="4419" y="3475"/>
                    <a:pt x="2210" y="8819"/>
                  </a:cubicBezTo>
                  <a:cubicBezTo>
                    <a:pt x="1" y="14146"/>
                    <a:pt x="1230" y="20291"/>
                    <a:pt x="5309" y="24371"/>
                  </a:cubicBezTo>
                  <a:cubicBezTo>
                    <a:pt x="9389" y="28468"/>
                    <a:pt x="15535" y="29680"/>
                    <a:pt x="20879" y="27471"/>
                  </a:cubicBezTo>
                  <a:cubicBezTo>
                    <a:pt x="26206" y="25262"/>
                    <a:pt x="29697" y="20060"/>
                    <a:pt x="29697" y="14288"/>
                  </a:cubicBezTo>
                  <a:cubicBezTo>
                    <a:pt x="29697" y="6396"/>
                    <a:pt x="23302" y="1"/>
                    <a:pt x="15410" y="1"/>
                  </a:cubicBezTo>
                  <a:close/>
                  <a:moveTo>
                    <a:pt x="15410" y="24068"/>
                  </a:moveTo>
                  <a:cubicBezTo>
                    <a:pt x="11455" y="24068"/>
                    <a:pt x="7875" y="21681"/>
                    <a:pt x="6360" y="18029"/>
                  </a:cubicBezTo>
                  <a:cubicBezTo>
                    <a:pt x="4846" y="14359"/>
                    <a:pt x="5684" y="10155"/>
                    <a:pt x="8480" y="7358"/>
                  </a:cubicBezTo>
                  <a:cubicBezTo>
                    <a:pt x="11277" y="4544"/>
                    <a:pt x="15499" y="3706"/>
                    <a:pt x="19151" y="5221"/>
                  </a:cubicBezTo>
                  <a:cubicBezTo>
                    <a:pt x="22821" y="6735"/>
                    <a:pt x="25208" y="10315"/>
                    <a:pt x="25208" y="14270"/>
                  </a:cubicBezTo>
                  <a:cubicBezTo>
                    <a:pt x="25208" y="19686"/>
                    <a:pt x="20826" y="24068"/>
                    <a:pt x="15410" y="24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433;p37">
              <a:extLst>
                <a:ext uri="{FF2B5EF4-FFF2-40B4-BE49-F238E27FC236}">
                  <a16:creationId xmlns:a16="http://schemas.microsoft.com/office/drawing/2014/main" id="{75BC7A97-A874-F6AB-0AAA-ED4841081816}"/>
                </a:ext>
              </a:extLst>
            </p:cNvPr>
            <p:cNvSpPr/>
            <p:nvPr/>
          </p:nvSpPr>
          <p:spPr>
            <a:xfrm>
              <a:off x="6581675" y="1224575"/>
              <a:ext cx="256100" cy="342500"/>
            </a:xfrm>
            <a:custGeom>
              <a:avLst/>
              <a:gdLst/>
              <a:ahLst/>
              <a:cxnLst/>
              <a:rect l="l" t="t" r="r" b="b"/>
              <a:pathLst>
                <a:path w="10244" h="13700" extrusionOk="0">
                  <a:moveTo>
                    <a:pt x="9086" y="13148"/>
                  </a:moveTo>
                  <a:lnTo>
                    <a:pt x="9086" y="13148"/>
                  </a:lnTo>
                  <a:cubicBezTo>
                    <a:pt x="8177" y="13700"/>
                    <a:pt x="6984" y="13433"/>
                    <a:pt x="6414" y="12542"/>
                  </a:cubicBezTo>
                  <a:lnTo>
                    <a:pt x="571" y="3243"/>
                  </a:lnTo>
                  <a:cubicBezTo>
                    <a:pt x="1" y="2334"/>
                    <a:pt x="286" y="1141"/>
                    <a:pt x="1194" y="571"/>
                  </a:cubicBezTo>
                  <a:lnTo>
                    <a:pt x="1194" y="571"/>
                  </a:lnTo>
                  <a:cubicBezTo>
                    <a:pt x="2085" y="1"/>
                    <a:pt x="3278" y="286"/>
                    <a:pt x="3848" y="1176"/>
                  </a:cubicBezTo>
                  <a:lnTo>
                    <a:pt x="9692" y="10476"/>
                  </a:lnTo>
                  <a:cubicBezTo>
                    <a:pt x="10244" y="11384"/>
                    <a:pt x="9977" y="12578"/>
                    <a:pt x="9086" y="131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434;p37">
              <a:extLst>
                <a:ext uri="{FF2B5EF4-FFF2-40B4-BE49-F238E27FC236}">
                  <a16:creationId xmlns:a16="http://schemas.microsoft.com/office/drawing/2014/main" id="{BAB8124D-47B2-FDC3-12D7-B5ADAEA1D5B0}"/>
                </a:ext>
              </a:extLst>
            </p:cNvPr>
            <p:cNvSpPr/>
            <p:nvPr/>
          </p:nvSpPr>
          <p:spPr>
            <a:xfrm>
              <a:off x="6203125" y="760525"/>
              <a:ext cx="320675" cy="185725"/>
            </a:xfrm>
            <a:custGeom>
              <a:avLst/>
              <a:gdLst/>
              <a:ahLst/>
              <a:cxnLst/>
              <a:rect l="l" t="t" r="r" b="b"/>
              <a:pathLst>
                <a:path w="12827" h="7429" extrusionOk="0">
                  <a:moveTo>
                    <a:pt x="0" y="4525"/>
                  </a:moveTo>
                  <a:lnTo>
                    <a:pt x="2494" y="7429"/>
                  </a:lnTo>
                  <a:cubicBezTo>
                    <a:pt x="2494" y="7429"/>
                    <a:pt x="5558" y="1782"/>
                    <a:pt x="12827" y="0"/>
                  </a:cubicBezTo>
                  <a:cubicBezTo>
                    <a:pt x="12827" y="0"/>
                    <a:pt x="6039" y="89"/>
                    <a:pt x="2334" y="60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1" name="Google Shape;438;p37">
            <a:extLst>
              <a:ext uri="{FF2B5EF4-FFF2-40B4-BE49-F238E27FC236}">
                <a16:creationId xmlns:a16="http://schemas.microsoft.com/office/drawing/2014/main" id="{F429C3F2-0A5D-DA44-3270-168F97EBABBC}"/>
              </a:ext>
            </a:extLst>
          </p:cNvPr>
          <p:cNvSpPr/>
          <p:nvPr/>
        </p:nvSpPr>
        <p:spPr>
          <a:xfrm>
            <a:off x="380464" y="411626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2" name="Google Shape;439;p37">
            <a:extLst>
              <a:ext uri="{FF2B5EF4-FFF2-40B4-BE49-F238E27FC236}">
                <a16:creationId xmlns:a16="http://schemas.microsoft.com/office/drawing/2014/main" id="{AED6FC6B-8611-394B-C831-7D71423E94BA}"/>
              </a:ext>
            </a:extLst>
          </p:cNvPr>
          <p:cNvSpPr/>
          <p:nvPr/>
        </p:nvSpPr>
        <p:spPr>
          <a:xfrm>
            <a:off x="971552" y="365724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441;p37">
            <a:extLst>
              <a:ext uri="{FF2B5EF4-FFF2-40B4-BE49-F238E27FC236}">
                <a16:creationId xmlns:a16="http://schemas.microsoft.com/office/drawing/2014/main" id="{9C48C29C-EEC0-A00B-CE83-E3A0AB3031FE}"/>
              </a:ext>
            </a:extLst>
          </p:cNvPr>
          <p:cNvSpPr/>
          <p:nvPr/>
        </p:nvSpPr>
        <p:spPr>
          <a:xfrm rot="-1685758">
            <a:off x="408992" y="366772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4" name="Google Shape;457;p37">
            <a:extLst>
              <a:ext uri="{FF2B5EF4-FFF2-40B4-BE49-F238E27FC236}">
                <a16:creationId xmlns:a16="http://schemas.microsoft.com/office/drawing/2014/main" id="{D6A87AA9-5EA1-23F0-E42F-1095073C1B77}"/>
              </a:ext>
            </a:extLst>
          </p:cNvPr>
          <p:cNvSpPr/>
          <p:nvPr/>
        </p:nvSpPr>
        <p:spPr>
          <a:xfrm rot="7201932">
            <a:off x="1321051" y="423585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Marco 48">
            <a:extLst>
              <a:ext uri="{FF2B5EF4-FFF2-40B4-BE49-F238E27FC236}">
                <a16:creationId xmlns:a16="http://schemas.microsoft.com/office/drawing/2014/main" id="{0DFBB4B5-9215-07F5-9814-BD685BF7D9F9}"/>
              </a:ext>
            </a:extLst>
          </p:cNvPr>
          <p:cNvSpPr/>
          <p:nvPr/>
        </p:nvSpPr>
        <p:spPr>
          <a:xfrm rot="18798171">
            <a:off x="1970788" y="1027544"/>
            <a:ext cx="3130428" cy="3090078"/>
          </a:xfrm>
          <a:custGeom>
            <a:avLst/>
            <a:gdLst>
              <a:gd name="connsiteX0" fmla="*/ 0 w 4020340"/>
              <a:gd name="connsiteY0" fmla="*/ 0 h 3839068"/>
              <a:gd name="connsiteX1" fmla="*/ 4020340 w 4020340"/>
              <a:gd name="connsiteY1" fmla="*/ 0 h 3839068"/>
              <a:gd name="connsiteX2" fmla="*/ 4020340 w 4020340"/>
              <a:gd name="connsiteY2" fmla="*/ 3839068 h 3839068"/>
              <a:gd name="connsiteX3" fmla="*/ 0 w 4020340"/>
              <a:gd name="connsiteY3" fmla="*/ 3839068 h 3839068"/>
              <a:gd name="connsiteX4" fmla="*/ 0 w 4020340"/>
              <a:gd name="connsiteY4" fmla="*/ 0 h 3839068"/>
              <a:gd name="connsiteX5" fmla="*/ 479884 w 4020340"/>
              <a:gd name="connsiteY5" fmla="*/ 479884 h 3839068"/>
              <a:gd name="connsiteX6" fmla="*/ 479884 w 4020340"/>
              <a:gd name="connsiteY6" fmla="*/ 3359185 h 3839068"/>
              <a:gd name="connsiteX7" fmla="*/ 3540457 w 4020340"/>
              <a:gd name="connsiteY7" fmla="*/ 3359185 h 3839068"/>
              <a:gd name="connsiteX8" fmla="*/ 3540457 w 4020340"/>
              <a:gd name="connsiteY8" fmla="*/ 479884 h 3839068"/>
              <a:gd name="connsiteX9" fmla="*/ 479884 w 4020340"/>
              <a:gd name="connsiteY9" fmla="*/ 479884 h 3839068"/>
              <a:gd name="connsiteX0" fmla="*/ 351814 w 4020340"/>
              <a:gd name="connsiteY0" fmla="*/ 373298 h 3839068"/>
              <a:gd name="connsiteX1" fmla="*/ 4020340 w 4020340"/>
              <a:gd name="connsiteY1" fmla="*/ 0 h 3839068"/>
              <a:gd name="connsiteX2" fmla="*/ 4020340 w 4020340"/>
              <a:gd name="connsiteY2" fmla="*/ 3839068 h 3839068"/>
              <a:gd name="connsiteX3" fmla="*/ 0 w 4020340"/>
              <a:gd name="connsiteY3" fmla="*/ 3839068 h 3839068"/>
              <a:gd name="connsiteX4" fmla="*/ 351814 w 4020340"/>
              <a:gd name="connsiteY4" fmla="*/ 373298 h 3839068"/>
              <a:gd name="connsiteX5" fmla="*/ 479884 w 4020340"/>
              <a:gd name="connsiteY5" fmla="*/ 479884 h 3839068"/>
              <a:gd name="connsiteX6" fmla="*/ 479884 w 4020340"/>
              <a:gd name="connsiteY6" fmla="*/ 3359185 h 3839068"/>
              <a:gd name="connsiteX7" fmla="*/ 3540457 w 4020340"/>
              <a:gd name="connsiteY7" fmla="*/ 3359185 h 3839068"/>
              <a:gd name="connsiteX8" fmla="*/ 3540457 w 4020340"/>
              <a:gd name="connsiteY8" fmla="*/ 479884 h 3839068"/>
              <a:gd name="connsiteX9" fmla="*/ 479884 w 4020340"/>
              <a:gd name="connsiteY9" fmla="*/ 479884 h 3839068"/>
              <a:gd name="connsiteX0" fmla="*/ 351814 w 4020340"/>
              <a:gd name="connsiteY0" fmla="*/ 0 h 3465770"/>
              <a:gd name="connsiteX1" fmla="*/ 3645641 w 4020340"/>
              <a:gd name="connsiteY1" fmla="*/ 25805 h 3465770"/>
              <a:gd name="connsiteX2" fmla="*/ 4020340 w 4020340"/>
              <a:gd name="connsiteY2" fmla="*/ 3465770 h 3465770"/>
              <a:gd name="connsiteX3" fmla="*/ 0 w 4020340"/>
              <a:gd name="connsiteY3" fmla="*/ 3465770 h 3465770"/>
              <a:gd name="connsiteX4" fmla="*/ 351814 w 4020340"/>
              <a:gd name="connsiteY4" fmla="*/ 0 h 3465770"/>
              <a:gd name="connsiteX5" fmla="*/ 479884 w 4020340"/>
              <a:gd name="connsiteY5" fmla="*/ 106586 h 3465770"/>
              <a:gd name="connsiteX6" fmla="*/ 479884 w 4020340"/>
              <a:gd name="connsiteY6" fmla="*/ 2985887 h 3465770"/>
              <a:gd name="connsiteX7" fmla="*/ 3540457 w 4020340"/>
              <a:gd name="connsiteY7" fmla="*/ 2985887 h 3465770"/>
              <a:gd name="connsiteX8" fmla="*/ 3540457 w 4020340"/>
              <a:gd name="connsiteY8" fmla="*/ 106586 h 3465770"/>
              <a:gd name="connsiteX9" fmla="*/ 479884 w 4020340"/>
              <a:gd name="connsiteY9" fmla="*/ 106586 h 3465770"/>
              <a:gd name="connsiteX0" fmla="*/ 351814 w 3676641"/>
              <a:gd name="connsiteY0" fmla="*/ 0 h 3465770"/>
              <a:gd name="connsiteX1" fmla="*/ 3645641 w 3676641"/>
              <a:gd name="connsiteY1" fmla="*/ 25805 h 3465770"/>
              <a:gd name="connsiteX2" fmla="*/ 3676641 w 3676641"/>
              <a:gd name="connsiteY2" fmla="*/ 3084822 h 3465770"/>
              <a:gd name="connsiteX3" fmla="*/ 0 w 3676641"/>
              <a:gd name="connsiteY3" fmla="*/ 3465770 h 3465770"/>
              <a:gd name="connsiteX4" fmla="*/ 351814 w 3676641"/>
              <a:gd name="connsiteY4" fmla="*/ 0 h 3465770"/>
              <a:gd name="connsiteX5" fmla="*/ 479884 w 3676641"/>
              <a:gd name="connsiteY5" fmla="*/ 106586 h 3465770"/>
              <a:gd name="connsiteX6" fmla="*/ 479884 w 3676641"/>
              <a:gd name="connsiteY6" fmla="*/ 2985887 h 3465770"/>
              <a:gd name="connsiteX7" fmla="*/ 3540457 w 3676641"/>
              <a:gd name="connsiteY7" fmla="*/ 2985887 h 3465770"/>
              <a:gd name="connsiteX8" fmla="*/ 3540457 w 3676641"/>
              <a:gd name="connsiteY8" fmla="*/ 106586 h 3465770"/>
              <a:gd name="connsiteX9" fmla="*/ 479884 w 3676641"/>
              <a:gd name="connsiteY9" fmla="*/ 106586 h 3465770"/>
              <a:gd name="connsiteX0" fmla="*/ 0 w 3324827"/>
              <a:gd name="connsiteY0" fmla="*/ 0 h 3090078"/>
              <a:gd name="connsiteX1" fmla="*/ 3293827 w 3324827"/>
              <a:gd name="connsiteY1" fmla="*/ 25805 h 3090078"/>
              <a:gd name="connsiteX2" fmla="*/ 3324827 w 3324827"/>
              <a:gd name="connsiteY2" fmla="*/ 3084822 h 3090078"/>
              <a:gd name="connsiteX3" fmla="*/ 14303 w 3324827"/>
              <a:gd name="connsiteY3" fmla="*/ 3090078 h 3090078"/>
              <a:gd name="connsiteX4" fmla="*/ 0 w 3324827"/>
              <a:gd name="connsiteY4" fmla="*/ 0 h 3090078"/>
              <a:gd name="connsiteX5" fmla="*/ 128070 w 3324827"/>
              <a:gd name="connsiteY5" fmla="*/ 106586 h 3090078"/>
              <a:gd name="connsiteX6" fmla="*/ 128070 w 3324827"/>
              <a:gd name="connsiteY6" fmla="*/ 2985887 h 3090078"/>
              <a:gd name="connsiteX7" fmla="*/ 3188643 w 3324827"/>
              <a:gd name="connsiteY7" fmla="*/ 2985887 h 3090078"/>
              <a:gd name="connsiteX8" fmla="*/ 3188643 w 3324827"/>
              <a:gd name="connsiteY8" fmla="*/ 106586 h 3090078"/>
              <a:gd name="connsiteX9" fmla="*/ 128070 w 3324827"/>
              <a:gd name="connsiteY9" fmla="*/ 106586 h 309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24827" h="3090078">
                <a:moveTo>
                  <a:pt x="0" y="0"/>
                </a:moveTo>
                <a:lnTo>
                  <a:pt x="3293827" y="25805"/>
                </a:lnTo>
                <a:lnTo>
                  <a:pt x="3324827" y="3084822"/>
                </a:lnTo>
                <a:lnTo>
                  <a:pt x="14303" y="3090078"/>
                </a:lnTo>
                <a:cubicBezTo>
                  <a:pt x="14303" y="1810389"/>
                  <a:pt x="0" y="1279689"/>
                  <a:pt x="0" y="0"/>
                </a:cubicBezTo>
                <a:close/>
                <a:moveTo>
                  <a:pt x="128070" y="106586"/>
                </a:moveTo>
                <a:lnTo>
                  <a:pt x="128070" y="2985887"/>
                </a:lnTo>
                <a:lnTo>
                  <a:pt x="3188643" y="2985887"/>
                </a:lnTo>
                <a:lnTo>
                  <a:pt x="3188643" y="106586"/>
                </a:lnTo>
                <a:lnTo>
                  <a:pt x="128070" y="106586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51" name="Flecha: cheurón 50">
            <a:extLst>
              <a:ext uri="{FF2B5EF4-FFF2-40B4-BE49-F238E27FC236}">
                <a16:creationId xmlns:a16="http://schemas.microsoft.com/office/drawing/2014/main" id="{940A828D-05C6-FFE9-7096-09F5D6F60C1E}"/>
              </a:ext>
            </a:extLst>
          </p:cNvPr>
          <p:cNvSpPr/>
          <p:nvPr/>
        </p:nvSpPr>
        <p:spPr>
          <a:xfrm rot="10800000" flipV="1">
            <a:off x="1047806" y="1882611"/>
            <a:ext cx="877867" cy="1549146"/>
          </a:xfrm>
          <a:custGeom>
            <a:avLst/>
            <a:gdLst>
              <a:gd name="connsiteX0" fmla="*/ 0 w 1279311"/>
              <a:gd name="connsiteY0" fmla="*/ 0 h 1560298"/>
              <a:gd name="connsiteX1" fmla="*/ 639656 w 1279311"/>
              <a:gd name="connsiteY1" fmla="*/ 0 h 1560298"/>
              <a:gd name="connsiteX2" fmla="*/ 1279311 w 1279311"/>
              <a:gd name="connsiteY2" fmla="*/ 780149 h 1560298"/>
              <a:gd name="connsiteX3" fmla="*/ 639656 w 1279311"/>
              <a:gd name="connsiteY3" fmla="*/ 1560298 h 1560298"/>
              <a:gd name="connsiteX4" fmla="*/ 0 w 1279311"/>
              <a:gd name="connsiteY4" fmla="*/ 1560298 h 1560298"/>
              <a:gd name="connsiteX5" fmla="*/ 639656 w 1279311"/>
              <a:gd name="connsiteY5" fmla="*/ 780149 h 1560298"/>
              <a:gd name="connsiteX6" fmla="*/ 0 w 1279311"/>
              <a:gd name="connsiteY6" fmla="*/ 0 h 1560298"/>
              <a:gd name="connsiteX0" fmla="*/ 0 w 799809"/>
              <a:gd name="connsiteY0" fmla="*/ 0 h 1560298"/>
              <a:gd name="connsiteX1" fmla="*/ 639656 w 799809"/>
              <a:gd name="connsiteY1" fmla="*/ 0 h 1560298"/>
              <a:gd name="connsiteX2" fmla="*/ 799809 w 799809"/>
              <a:gd name="connsiteY2" fmla="*/ 768998 h 1560298"/>
              <a:gd name="connsiteX3" fmla="*/ 639656 w 799809"/>
              <a:gd name="connsiteY3" fmla="*/ 1560298 h 1560298"/>
              <a:gd name="connsiteX4" fmla="*/ 0 w 799809"/>
              <a:gd name="connsiteY4" fmla="*/ 1560298 h 1560298"/>
              <a:gd name="connsiteX5" fmla="*/ 639656 w 799809"/>
              <a:gd name="connsiteY5" fmla="*/ 780149 h 1560298"/>
              <a:gd name="connsiteX6" fmla="*/ 0 w 799809"/>
              <a:gd name="connsiteY6" fmla="*/ 0 h 1560298"/>
              <a:gd name="connsiteX0" fmla="*/ 0 w 799809"/>
              <a:gd name="connsiteY0" fmla="*/ 0 h 1560298"/>
              <a:gd name="connsiteX1" fmla="*/ 182456 w 799809"/>
              <a:gd name="connsiteY1" fmla="*/ 11152 h 1560298"/>
              <a:gd name="connsiteX2" fmla="*/ 799809 w 799809"/>
              <a:gd name="connsiteY2" fmla="*/ 768998 h 1560298"/>
              <a:gd name="connsiteX3" fmla="*/ 639656 w 799809"/>
              <a:gd name="connsiteY3" fmla="*/ 1560298 h 1560298"/>
              <a:gd name="connsiteX4" fmla="*/ 0 w 799809"/>
              <a:gd name="connsiteY4" fmla="*/ 1560298 h 1560298"/>
              <a:gd name="connsiteX5" fmla="*/ 639656 w 799809"/>
              <a:gd name="connsiteY5" fmla="*/ 780149 h 1560298"/>
              <a:gd name="connsiteX6" fmla="*/ 0 w 799809"/>
              <a:gd name="connsiteY6" fmla="*/ 0 h 1560298"/>
              <a:gd name="connsiteX0" fmla="*/ 0 w 799809"/>
              <a:gd name="connsiteY0" fmla="*/ 0 h 1593752"/>
              <a:gd name="connsiteX1" fmla="*/ 182456 w 799809"/>
              <a:gd name="connsiteY1" fmla="*/ 11152 h 1593752"/>
              <a:gd name="connsiteX2" fmla="*/ 799809 w 799809"/>
              <a:gd name="connsiteY2" fmla="*/ 768998 h 1593752"/>
              <a:gd name="connsiteX3" fmla="*/ 115548 w 799809"/>
              <a:gd name="connsiteY3" fmla="*/ 1593752 h 1593752"/>
              <a:gd name="connsiteX4" fmla="*/ 0 w 799809"/>
              <a:gd name="connsiteY4" fmla="*/ 1560298 h 1593752"/>
              <a:gd name="connsiteX5" fmla="*/ 639656 w 799809"/>
              <a:gd name="connsiteY5" fmla="*/ 780149 h 1593752"/>
              <a:gd name="connsiteX6" fmla="*/ 0 w 799809"/>
              <a:gd name="connsiteY6" fmla="*/ 0 h 1593752"/>
              <a:gd name="connsiteX0" fmla="*/ 0 w 877867"/>
              <a:gd name="connsiteY0" fmla="*/ 22302 h 1582600"/>
              <a:gd name="connsiteX1" fmla="*/ 260514 w 877867"/>
              <a:gd name="connsiteY1" fmla="*/ 0 h 1582600"/>
              <a:gd name="connsiteX2" fmla="*/ 877867 w 877867"/>
              <a:gd name="connsiteY2" fmla="*/ 757846 h 1582600"/>
              <a:gd name="connsiteX3" fmla="*/ 193606 w 877867"/>
              <a:gd name="connsiteY3" fmla="*/ 1582600 h 1582600"/>
              <a:gd name="connsiteX4" fmla="*/ 78058 w 877867"/>
              <a:gd name="connsiteY4" fmla="*/ 1549146 h 1582600"/>
              <a:gd name="connsiteX5" fmla="*/ 717714 w 877867"/>
              <a:gd name="connsiteY5" fmla="*/ 768997 h 1582600"/>
              <a:gd name="connsiteX6" fmla="*/ 0 w 877867"/>
              <a:gd name="connsiteY6" fmla="*/ 22302 h 1582600"/>
              <a:gd name="connsiteX0" fmla="*/ 0 w 877867"/>
              <a:gd name="connsiteY0" fmla="*/ 22302 h 1582600"/>
              <a:gd name="connsiteX1" fmla="*/ 149001 w 877867"/>
              <a:gd name="connsiteY1" fmla="*/ 0 h 1582600"/>
              <a:gd name="connsiteX2" fmla="*/ 877867 w 877867"/>
              <a:gd name="connsiteY2" fmla="*/ 757846 h 1582600"/>
              <a:gd name="connsiteX3" fmla="*/ 193606 w 877867"/>
              <a:gd name="connsiteY3" fmla="*/ 1582600 h 1582600"/>
              <a:gd name="connsiteX4" fmla="*/ 78058 w 877867"/>
              <a:gd name="connsiteY4" fmla="*/ 1549146 h 1582600"/>
              <a:gd name="connsiteX5" fmla="*/ 717714 w 877867"/>
              <a:gd name="connsiteY5" fmla="*/ 768997 h 1582600"/>
              <a:gd name="connsiteX6" fmla="*/ 0 w 877867"/>
              <a:gd name="connsiteY6" fmla="*/ 22302 h 1582600"/>
              <a:gd name="connsiteX0" fmla="*/ 0 w 877867"/>
              <a:gd name="connsiteY0" fmla="*/ 22302 h 1582600"/>
              <a:gd name="connsiteX1" fmla="*/ 149001 w 877867"/>
              <a:gd name="connsiteY1" fmla="*/ 0 h 1582600"/>
              <a:gd name="connsiteX2" fmla="*/ 877867 w 877867"/>
              <a:gd name="connsiteY2" fmla="*/ 757846 h 1582600"/>
              <a:gd name="connsiteX3" fmla="*/ 193606 w 877867"/>
              <a:gd name="connsiteY3" fmla="*/ 1582600 h 1582600"/>
              <a:gd name="connsiteX4" fmla="*/ 0 w 877867"/>
              <a:gd name="connsiteY4" fmla="*/ 1448785 h 1582600"/>
              <a:gd name="connsiteX5" fmla="*/ 717714 w 877867"/>
              <a:gd name="connsiteY5" fmla="*/ 768997 h 1582600"/>
              <a:gd name="connsiteX6" fmla="*/ 0 w 877867"/>
              <a:gd name="connsiteY6" fmla="*/ 22302 h 1582600"/>
              <a:gd name="connsiteX0" fmla="*/ 0 w 877867"/>
              <a:gd name="connsiteY0" fmla="*/ 22302 h 1549146"/>
              <a:gd name="connsiteX1" fmla="*/ 149001 w 877867"/>
              <a:gd name="connsiteY1" fmla="*/ 0 h 1549146"/>
              <a:gd name="connsiteX2" fmla="*/ 877867 w 877867"/>
              <a:gd name="connsiteY2" fmla="*/ 757846 h 1549146"/>
              <a:gd name="connsiteX3" fmla="*/ 48640 w 877867"/>
              <a:gd name="connsiteY3" fmla="*/ 1549146 h 1549146"/>
              <a:gd name="connsiteX4" fmla="*/ 0 w 877867"/>
              <a:gd name="connsiteY4" fmla="*/ 1448785 h 1549146"/>
              <a:gd name="connsiteX5" fmla="*/ 717714 w 877867"/>
              <a:gd name="connsiteY5" fmla="*/ 768997 h 1549146"/>
              <a:gd name="connsiteX6" fmla="*/ 0 w 877867"/>
              <a:gd name="connsiteY6" fmla="*/ 22302 h 1549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7867" h="1549146">
                <a:moveTo>
                  <a:pt x="0" y="22302"/>
                </a:moveTo>
                <a:lnTo>
                  <a:pt x="149001" y="0"/>
                </a:lnTo>
                <a:lnTo>
                  <a:pt x="877867" y="757846"/>
                </a:lnTo>
                <a:lnTo>
                  <a:pt x="48640" y="1549146"/>
                </a:lnTo>
                <a:lnTo>
                  <a:pt x="0" y="1448785"/>
                </a:lnTo>
                <a:lnTo>
                  <a:pt x="717714" y="768997"/>
                </a:lnTo>
                <a:lnTo>
                  <a:pt x="0" y="22302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54" name="Google Shape;651;p40">
            <a:extLst>
              <a:ext uri="{FF2B5EF4-FFF2-40B4-BE49-F238E27FC236}">
                <a16:creationId xmlns:a16="http://schemas.microsoft.com/office/drawing/2014/main" id="{4B4E9F04-43CC-DC04-94A0-D223741D0128}"/>
              </a:ext>
            </a:extLst>
          </p:cNvPr>
          <p:cNvSpPr/>
          <p:nvPr/>
        </p:nvSpPr>
        <p:spPr>
          <a:xfrm>
            <a:off x="5585681" y="698422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652;p40">
            <a:extLst>
              <a:ext uri="{FF2B5EF4-FFF2-40B4-BE49-F238E27FC236}">
                <a16:creationId xmlns:a16="http://schemas.microsoft.com/office/drawing/2014/main" id="{4586341D-C7BA-14E4-4AC9-3E978C58E9CC}"/>
              </a:ext>
            </a:extLst>
          </p:cNvPr>
          <p:cNvSpPr/>
          <p:nvPr/>
        </p:nvSpPr>
        <p:spPr>
          <a:xfrm>
            <a:off x="6260906" y="2255323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655;p40">
            <a:extLst>
              <a:ext uri="{FF2B5EF4-FFF2-40B4-BE49-F238E27FC236}">
                <a16:creationId xmlns:a16="http://schemas.microsoft.com/office/drawing/2014/main" id="{93620BFF-254B-0751-2CEE-21878A8C7976}"/>
              </a:ext>
            </a:extLst>
          </p:cNvPr>
          <p:cNvSpPr/>
          <p:nvPr/>
        </p:nvSpPr>
        <p:spPr>
          <a:xfrm>
            <a:off x="6523370" y="3176558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7" name="Google Shape;656;p40">
            <a:extLst>
              <a:ext uri="{FF2B5EF4-FFF2-40B4-BE49-F238E27FC236}">
                <a16:creationId xmlns:a16="http://schemas.microsoft.com/office/drawing/2014/main" id="{8A1E1CD7-D1FC-2597-C5C6-3F6502311041}"/>
              </a:ext>
            </a:extLst>
          </p:cNvPr>
          <p:cNvGrpSpPr/>
          <p:nvPr/>
        </p:nvGrpSpPr>
        <p:grpSpPr>
          <a:xfrm>
            <a:off x="6092553" y="728249"/>
            <a:ext cx="695830" cy="243805"/>
            <a:chOff x="2271950" y="2722775"/>
            <a:chExt cx="575875" cy="201775"/>
          </a:xfrm>
        </p:grpSpPr>
        <p:sp>
          <p:nvSpPr>
            <p:cNvPr id="58" name="Google Shape;657;p40">
              <a:extLst>
                <a:ext uri="{FF2B5EF4-FFF2-40B4-BE49-F238E27FC236}">
                  <a16:creationId xmlns:a16="http://schemas.microsoft.com/office/drawing/2014/main" id="{7DE688B9-2A93-E32A-C61B-8AA86BF3A85A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658;p40">
              <a:extLst>
                <a:ext uri="{FF2B5EF4-FFF2-40B4-BE49-F238E27FC236}">
                  <a16:creationId xmlns:a16="http://schemas.microsoft.com/office/drawing/2014/main" id="{B39BD509-056D-48E6-9422-3C7DD62B83D4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59;p40">
              <a:extLst>
                <a:ext uri="{FF2B5EF4-FFF2-40B4-BE49-F238E27FC236}">
                  <a16:creationId xmlns:a16="http://schemas.microsoft.com/office/drawing/2014/main" id="{37403DA8-EED5-1963-1B52-9689262FB4D8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60;p40">
              <a:extLst>
                <a:ext uri="{FF2B5EF4-FFF2-40B4-BE49-F238E27FC236}">
                  <a16:creationId xmlns:a16="http://schemas.microsoft.com/office/drawing/2014/main" id="{B22179CE-686E-9B7D-BBD6-6FE754C1FD80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61;p40">
              <a:extLst>
                <a:ext uri="{FF2B5EF4-FFF2-40B4-BE49-F238E27FC236}">
                  <a16:creationId xmlns:a16="http://schemas.microsoft.com/office/drawing/2014/main" id="{4DCAEEAB-F38B-761B-1A3D-A964C936190C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2" name="Google Shape;651;p40">
            <a:extLst>
              <a:ext uri="{FF2B5EF4-FFF2-40B4-BE49-F238E27FC236}">
                <a16:creationId xmlns:a16="http://schemas.microsoft.com/office/drawing/2014/main" id="{DB10A44D-5277-85FB-CED5-56BA3E23B57C}"/>
              </a:ext>
            </a:extLst>
          </p:cNvPr>
          <p:cNvSpPr/>
          <p:nvPr/>
        </p:nvSpPr>
        <p:spPr>
          <a:xfrm>
            <a:off x="7027838" y="289303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3" name="Google Shape;652;p40">
            <a:extLst>
              <a:ext uri="{FF2B5EF4-FFF2-40B4-BE49-F238E27FC236}">
                <a16:creationId xmlns:a16="http://schemas.microsoft.com/office/drawing/2014/main" id="{FEE46175-162F-054C-7554-C5204242B698}"/>
              </a:ext>
            </a:extLst>
          </p:cNvPr>
          <p:cNvSpPr/>
          <p:nvPr/>
        </p:nvSpPr>
        <p:spPr>
          <a:xfrm>
            <a:off x="6499957" y="3893220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4" name="Google Shape;655;p40">
            <a:extLst>
              <a:ext uri="{FF2B5EF4-FFF2-40B4-BE49-F238E27FC236}">
                <a16:creationId xmlns:a16="http://schemas.microsoft.com/office/drawing/2014/main" id="{D03F4AB3-C0AB-149D-EE3A-A59AA5FB263E}"/>
              </a:ext>
            </a:extLst>
          </p:cNvPr>
          <p:cNvSpPr/>
          <p:nvPr/>
        </p:nvSpPr>
        <p:spPr>
          <a:xfrm>
            <a:off x="7965527" y="5371169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5" name="Google Shape;656;p40">
            <a:extLst>
              <a:ext uri="{FF2B5EF4-FFF2-40B4-BE49-F238E27FC236}">
                <a16:creationId xmlns:a16="http://schemas.microsoft.com/office/drawing/2014/main" id="{B166431E-78CD-1473-0A93-3BDC5810F709}"/>
              </a:ext>
            </a:extLst>
          </p:cNvPr>
          <p:cNvGrpSpPr/>
          <p:nvPr/>
        </p:nvGrpSpPr>
        <p:grpSpPr>
          <a:xfrm>
            <a:off x="7534710" y="2922860"/>
            <a:ext cx="695830" cy="243805"/>
            <a:chOff x="2271950" y="2722775"/>
            <a:chExt cx="575875" cy="201775"/>
          </a:xfrm>
        </p:grpSpPr>
        <p:sp>
          <p:nvSpPr>
            <p:cNvPr id="326" name="Google Shape;657;p40">
              <a:extLst>
                <a:ext uri="{FF2B5EF4-FFF2-40B4-BE49-F238E27FC236}">
                  <a16:creationId xmlns:a16="http://schemas.microsoft.com/office/drawing/2014/main" id="{9D7FD268-8E51-D644-AC1A-498D84BCC7FB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658;p40">
              <a:extLst>
                <a:ext uri="{FF2B5EF4-FFF2-40B4-BE49-F238E27FC236}">
                  <a16:creationId xmlns:a16="http://schemas.microsoft.com/office/drawing/2014/main" id="{114DEF15-8DF3-660B-2EA9-B75140A5B65C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659;p40">
              <a:extLst>
                <a:ext uri="{FF2B5EF4-FFF2-40B4-BE49-F238E27FC236}">
                  <a16:creationId xmlns:a16="http://schemas.microsoft.com/office/drawing/2014/main" id="{5B8160CC-E92B-E4AB-F7AB-E0A40959B6B2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660;p40">
              <a:extLst>
                <a:ext uri="{FF2B5EF4-FFF2-40B4-BE49-F238E27FC236}">
                  <a16:creationId xmlns:a16="http://schemas.microsoft.com/office/drawing/2014/main" id="{5DD6E78C-ACCF-69A2-5DAC-F105C58211AA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661;p40">
              <a:extLst>
                <a:ext uri="{FF2B5EF4-FFF2-40B4-BE49-F238E27FC236}">
                  <a16:creationId xmlns:a16="http://schemas.microsoft.com/office/drawing/2014/main" id="{532175F4-256A-A286-6BD4-F366C2165B84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4" name="Google Shape;662;p40">
            <a:extLst>
              <a:ext uri="{FF2B5EF4-FFF2-40B4-BE49-F238E27FC236}">
                <a16:creationId xmlns:a16="http://schemas.microsoft.com/office/drawing/2014/main" id="{22986E17-37B4-067A-91AB-984086AC524F}"/>
              </a:ext>
            </a:extLst>
          </p:cNvPr>
          <p:cNvSpPr/>
          <p:nvPr/>
        </p:nvSpPr>
        <p:spPr>
          <a:xfrm rot="7198898">
            <a:off x="7043816" y="3297741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664;p40">
            <a:extLst>
              <a:ext uri="{FF2B5EF4-FFF2-40B4-BE49-F238E27FC236}">
                <a16:creationId xmlns:a16="http://schemas.microsoft.com/office/drawing/2014/main" id="{49524054-4C3B-0F8B-6AAF-333843B1CF40}"/>
              </a:ext>
            </a:extLst>
          </p:cNvPr>
          <p:cNvSpPr/>
          <p:nvPr/>
        </p:nvSpPr>
        <p:spPr>
          <a:xfrm>
            <a:off x="6418726" y="3098971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666;p40">
            <a:extLst>
              <a:ext uri="{FF2B5EF4-FFF2-40B4-BE49-F238E27FC236}">
                <a16:creationId xmlns:a16="http://schemas.microsoft.com/office/drawing/2014/main" id="{BE55A484-D8BE-2985-5099-BB76A8596432}"/>
              </a:ext>
            </a:extLst>
          </p:cNvPr>
          <p:cNvSpPr/>
          <p:nvPr/>
        </p:nvSpPr>
        <p:spPr>
          <a:xfrm>
            <a:off x="7725049" y="588147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170" name="Picture 2" descr="Rick and Morty Car Rainbow, Dibujos animados, Otros, Rainbow, Cool, morty,  Fondo de pantalla HD | Wallpaperbetter">
            <a:extLst>
              <a:ext uri="{FF2B5EF4-FFF2-40B4-BE49-F238E27FC236}">
                <a16:creationId xmlns:a16="http://schemas.microsoft.com/office/drawing/2014/main" id="{E19948DE-E076-9CCF-F826-2073804AD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07144">
            <a:off x="2149580" y="1187508"/>
            <a:ext cx="2751454" cy="276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Google Shape;662;p40">
            <a:extLst>
              <a:ext uri="{FF2B5EF4-FFF2-40B4-BE49-F238E27FC236}">
                <a16:creationId xmlns:a16="http://schemas.microsoft.com/office/drawing/2014/main" id="{D651E98A-52AB-27B5-4160-9A5649DEEB5B}"/>
              </a:ext>
            </a:extLst>
          </p:cNvPr>
          <p:cNvSpPr/>
          <p:nvPr/>
        </p:nvSpPr>
        <p:spPr>
          <a:xfrm rot="7198898">
            <a:off x="5536768" y="1182716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Pentagon 5">
            <a:extLst>
              <a:ext uri="{FF2B5EF4-FFF2-40B4-BE49-F238E27FC236}">
                <a16:creationId xmlns:a16="http://schemas.microsoft.com/office/drawing/2014/main" id="{DE59F946-28A5-AA56-8350-9C4F540570F8}"/>
              </a:ext>
            </a:extLst>
          </p:cNvPr>
          <p:cNvSpPr/>
          <p:nvPr/>
        </p:nvSpPr>
        <p:spPr>
          <a:xfrm rot="10800000">
            <a:off x="3703737" y="1447170"/>
            <a:ext cx="5436096" cy="226800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0" name="Google Shape;664;p40">
            <a:extLst>
              <a:ext uri="{FF2B5EF4-FFF2-40B4-BE49-F238E27FC236}">
                <a16:creationId xmlns:a16="http://schemas.microsoft.com/office/drawing/2014/main" id="{E28A338A-CC21-D316-A800-2D01F5F75EF4}"/>
              </a:ext>
            </a:extLst>
          </p:cNvPr>
          <p:cNvSpPr/>
          <p:nvPr/>
        </p:nvSpPr>
        <p:spPr>
          <a:xfrm>
            <a:off x="4976569" y="90436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666;p40">
            <a:extLst>
              <a:ext uri="{FF2B5EF4-FFF2-40B4-BE49-F238E27FC236}">
                <a16:creationId xmlns:a16="http://schemas.microsoft.com/office/drawing/2014/main" id="{4CB1DC19-41C8-5BDF-D9AE-7290F00FFB6B}"/>
              </a:ext>
            </a:extLst>
          </p:cNvPr>
          <p:cNvSpPr/>
          <p:nvPr/>
        </p:nvSpPr>
        <p:spPr>
          <a:xfrm>
            <a:off x="6282892" y="3686859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Text Placeholder 1">
            <a:extLst>
              <a:ext uri="{FF2B5EF4-FFF2-40B4-BE49-F238E27FC236}">
                <a16:creationId xmlns:a16="http://schemas.microsoft.com/office/drawing/2014/main" id="{4B90475C-E137-9525-701E-27948DE8FA12}"/>
              </a:ext>
            </a:extLst>
          </p:cNvPr>
          <p:cNvSpPr txBox="1">
            <a:spLocks/>
          </p:cNvSpPr>
          <p:nvPr/>
        </p:nvSpPr>
        <p:spPr>
          <a:xfrm>
            <a:off x="5148064" y="1707654"/>
            <a:ext cx="4427984" cy="8640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>
                <a:solidFill>
                  <a:srgbClr val="080808"/>
                </a:solidFill>
                <a:latin typeface="Rockwell Extra Bold" panose="02060903040505020403" pitchFamily="18" charset="0"/>
                <a:cs typeface="Arial" pitchFamily="34" charset="0"/>
              </a:rPr>
              <a:t>SECCION 2: PARTE  PRACTICA</a:t>
            </a:r>
            <a:endParaRPr lang="ko-KR" altLang="en-US" sz="3600" b="1" dirty="0">
              <a:solidFill>
                <a:srgbClr val="080808"/>
              </a:solidFill>
              <a:latin typeface="Rockwell Extra Bold" panose="02060903040505020403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973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oogle Shape;797;p43"/>
          <p:cNvGrpSpPr/>
          <p:nvPr/>
        </p:nvGrpSpPr>
        <p:grpSpPr>
          <a:xfrm>
            <a:off x="4971564" y="1900532"/>
            <a:ext cx="3866275" cy="2059706"/>
            <a:chOff x="233350" y="949250"/>
            <a:chExt cx="7137300" cy="3802300"/>
          </a:xfrm>
        </p:grpSpPr>
        <p:sp>
          <p:nvSpPr>
            <p:cNvPr id="798" name="Google Shape;798;p43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49" name="Google Shape;849;p43"/>
          <p:cNvSpPr/>
          <p:nvPr/>
        </p:nvSpPr>
        <p:spPr>
          <a:xfrm>
            <a:off x="5764478" y="1952317"/>
            <a:ext cx="194449" cy="162552"/>
          </a:xfrm>
          <a:prstGeom prst="ellipse">
            <a:avLst/>
          </a:prstGeom>
          <a:gradFill>
            <a:gsLst>
              <a:gs pos="0">
                <a:schemeClr val="accent1">
                  <a:alpha val="59820"/>
                </a:schemeClr>
              </a:gs>
              <a:gs pos="100000">
                <a:schemeClr val="lt2">
                  <a:alpha val="5982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0" name="Google Shape;850;p43"/>
          <p:cNvSpPr/>
          <p:nvPr/>
        </p:nvSpPr>
        <p:spPr>
          <a:xfrm>
            <a:off x="5528125" y="2173397"/>
            <a:ext cx="300900" cy="300900"/>
          </a:xfrm>
          <a:prstGeom prst="ellipse">
            <a:avLst/>
          </a:prstGeom>
          <a:gradFill>
            <a:gsLst>
              <a:gs pos="0">
                <a:schemeClr val="accent1">
                  <a:alpha val="59820"/>
                </a:schemeClr>
              </a:gs>
              <a:gs pos="100000">
                <a:schemeClr val="lt2">
                  <a:alpha val="5982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1" name="Google Shape;851;p43"/>
          <p:cNvSpPr/>
          <p:nvPr/>
        </p:nvSpPr>
        <p:spPr>
          <a:xfrm>
            <a:off x="5904250" y="2334197"/>
            <a:ext cx="140100" cy="140100"/>
          </a:xfrm>
          <a:prstGeom prst="ellipse">
            <a:avLst/>
          </a:prstGeom>
          <a:gradFill>
            <a:gsLst>
              <a:gs pos="0">
                <a:schemeClr val="accent1">
                  <a:alpha val="59820"/>
                </a:schemeClr>
              </a:gs>
              <a:gs pos="100000">
                <a:schemeClr val="lt2">
                  <a:alpha val="5982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2" name="Google Shape;852;p43"/>
          <p:cNvSpPr/>
          <p:nvPr/>
        </p:nvSpPr>
        <p:spPr>
          <a:xfrm>
            <a:off x="7837525" y="2426672"/>
            <a:ext cx="405900" cy="405600"/>
          </a:xfrm>
          <a:prstGeom prst="ellipse">
            <a:avLst/>
          </a:prstGeom>
          <a:gradFill>
            <a:gsLst>
              <a:gs pos="0">
                <a:schemeClr val="accent1">
                  <a:alpha val="50449"/>
                </a:schemeClr>
              </a:gs>
              <a:gs pos="100000">
                <a:schemeClr val="lt2">
                  <a:alpha val="50449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3" name="Google Shape;853;p43"/>
          <p:cNvSpPr/>
          <p:nvPr/>
        </p:nvSpPr>
        <p:spPr>
          <a:xfrm>
            <a:off x="8204650" y="2253797"/>
            <a:ext cx="300900" cy="300900"/>
          </a:xfrm>
          <a:prstGeom prst="ellipse">
            <a:avLst/>
          </a:prstGeom>
          <a:gradFill>
            <a:gsLst>
              <a:gs pos="0">
                <a:schemeClr val="accent1">
                  <a:alpha val="50449"/>
                </a:schemeClr>
              </a:gs>
              <a:gs pos="100000">
                <a:schemeClr val="lt2">
                  <a:alpha val="50449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4" name="Google Shape;854;p43"/>
          <p:cNvSpPr/>
          <p:nvPr/>
        </p:nvSpPr>
        <p:spPr>
          <a:xfrm>
            <a:off x="7933075" y="2170997"/>
            <a:ext cx="214800" cy="214800"/>
          </a:xfrm>
          <a:prstGeom prst="ellipse">
            <a:avLst/>
          </a:prstGeom>
          <a:gradFill>
            <a:gsLst>
              <a:gs pos="0">
                <a:schemeClr val="accent1">
                  <a:alpha val="50449"/>
                </a:schemeClr>
              </a:gs>
              <a:gs pos="100000">
                <a:schemeClr val="lt2">
                  <a:alpha val="50449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" name="Google Shape;855;p43"/>
          <p:cNvSpPr/>
          <p:nvPr/>
        </p:nvSpPr>
        <p:spPr>
          <a:xfrm>
            <a:off x="5599000" y="3185897"/>
            <a:ext cx="522000" cy="522000"/>
          </a:xfrm>
          <a:prstGeom prst="ellipse">
            <a:avLst/>
          </a:prstGeom>
          <a:gradFill>
            <a:gsLst>
              <a:gs pos="0">
                <a:schemeClr val="accent2">
                  <a:alpha val="50449"/>
                </a:schemeClr>
              </a:gs>
              <a:gs pos="100000">
                <a:schemeClr val="dk2">
                  <a:alpha val="50449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6" name="Google Shape;856;p43"/>
          <p:cNvSpPr/>
          <p:nvPr/>
        </p:nvSpPr>
        <p:spPr>
          <a:xfrm>
            <a:off x="6121000" y="3185897"/>
            <a:ext cx="140100" cy="140100"/>
          </a:xfrm>
          <a:prstGeom prst="ellipse">
            <a:avLst/>
          </a:prstGeom>
          <a:gradFill>
            <a:gsLst>
              <a:gs pos="0">
                <a:schemeClr val="accent2">
                  <a:alpha val="50449"/>
                </a:schemeClr>
              </a:gs>
              <a:gs pos="100000">
                <a:schemeClr val="dk2">
                  <a:alpha val="50449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9" name="Google Shape;879;p43"/>
          <p:cNvSpPr/>
          <p:nvPr/>
        </p:nvSpPr>
        <p:spPr>
          <a:xfrm>
            <a:off x="6754263" y="2778972"/>
            <a:ext cx="300900" cy="300900"/>
          </a:xfrm>
          <a:prstGeom prst="ellipse">
            <a:avLst/>
          </a:prstGeom>
          <a:gradFill>
            <a:gsLst>
              <a:gs pos="0">
                <a:schemeClr val="accent1">
                  <a:alpha val="59820"/>
                </a:schemeClr>
              </a:gs>
              <a:gs pos="100000">
                <a:schemeClr val="lt2">
                  <a:alpha val="5982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0" name="Google Shape;880;p43"/>
          <p:cNvSpPr/>
          <p:nvPr/>
        </p:nvSpPr>
        <p:spPr>
          <a:xfrm>
            <a:off x="6915075" y="2627522"/>
            <a:ext cx="140100" cy="140100"/>
          </a:xfrm>
          <a:prstGeom prst="ellipse">
            <a:avLst/>
          </a:prstGeom>
          <a:gradFill>
            <a:gsLst>
              <a:gs pos="0">
                <a:schemeClr val="accent1">
                  <a:alpha val="59820"/>
                </a:schemeClr>
              </a:gs>
              <a:gs pos="100000">
                <a:schemeClr val="lt2">
                  <a:alpha val="5982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1" name="Google Shape;881;p43"/>
          <p:cNvSpPr/>
          <p:nvPr/>
        </p:nvSpPr>
        <p:spPr>
          <a:xfrm>
            <a:off x="5904250" y="2948747"/>
            <a:ext cx="214800" cy="214800"/>
          </a:xfrm>
          <a:prstGeom prst="ellipse">
            <a:avLst/>
          </a:prstGeom>
          <a:gradFill>
            <a:gsLst>
              <a:gs pos="0">
                <a:schemeClr val="accent2">
                  <a:alpha val="50449"/>
                </a:schemeClr>
              </a:gs>
              <a:gs pos="100000">
                <a:schemeClr val="dk2">
                  <a:alpha val="50449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1" name="Google Shape;891;p43"/>
          <p:cNvSpPr/>
          <p:nvPr/>
        </p:nvSpPr>
        <p:spPr>
          <a:xfrm rot="-1685758">
            <a:off x="5096403" y="222969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5" name="Google Shape;795;p43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11.Crear el diseño para una UNIVERSIDAD</a:t>
            </a:r>
            <a:endParaRPr dirty="0"/>
          </a:p>
        </p:txBody>
      </p:sp>
      <p:sp>
        <p:nvSpPr>
          <p:cNvPr id="796" name="Google Shape;796;p43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63" name="Google Shape;863;p43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4" name="Google Shape;864;p43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5" name="Google Shape;865;p43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6" name="Google Shape;866;p43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7" name="Google Shape;867;p43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868" name="Google Shape;868;p43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869" name="Google Shape;869;p43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8" name="Google Shape;878;p43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82" name="Google Shape;882;p43"/>
          <p:cNvGrpSpPr/>
          <p:nvPr/>
        </p:nvGrpSpPr>
        <p:grpSpPr>
          <a:xfrm>
            <a:off x="7251104" y="962729"/>
            <a:ext cx="858975" cy="300968"/>
            <a:chOff x="2271950" y="2722775"/>
            <a:chExt cx="575875" cy="201775"/>
          </a:xfrm>
        </p:grpSpPr>
        <p:sp>
          <p:nvSpPr>
            <p:cNvPr id="883" name="Google Shape;883;p43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4" name="Google Shape;884;p43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7" name="Google Shape;887;p43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88" name="Google Shape;888;p43"/>
          <p:cNvSpPr/>
          <p:nvPr/>
        </p:nvSpPr>
        <p:spPr>
          <a:xfrm>
            <a:off x="8076613" y="68438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9" name="Google Shape;889;p43"/>
          <p:cNvSpPr/>
          <p:nvPr/>
        </p:nvSpPr>
        <p:spPr>
          <a:xfrm>
            <a:off x="6658639" y="962736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631F164-F354-4291-6423-263F37385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812481"/>
              </p:ext>
            </p:extLst>
          </p:nvPr>
        </p:nvGraphicFramePr>
        <p:xfrm>
          <a:off x="903628" y="1465994"/>
          <a:ext cx="4572360" cy="2470386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95000"/>
                  </a:schemeClr>
                </a:solidFill>
                <a:tableStyleId>{69C7853C-536D-4A76-A0AE-DD22124D55A5}</a:tableStyleId>
              </a:tblPr>
              <a:tblGrid>
                <a:gridCol w="4572360">
                  <a:extLst>
                    <a:ext uri="{9D8B030D-6E8A-4147-A177-3AD203B41FA5}">
                      <a16:colId xmlns:a16="http://schemas.microsoft.com/office/drawing/2014/main" val="1658489265"/>
                    </a:ext>
                  </a:extLst>
                </a:gridCol>
              </a:tblGrid>
              <a:tr h="342476">
                <a:tc>
                  <a:txBody>
                    <a:bodyPr/>
                    <a:lstStyle/>
                    <a:p>
                      <a:pPr algn="ctr"/>
                      <a:r>
                        <a:rPr lang="es-419" sz="1600" b="1" dirty="0">
                          <a:solidFill>
                            <a:schemeClr val="tx1"/>
                          </a:solidFill>
                        </a:rPr>
                        <a:t>UNIVERSIDAD</a:t>
                      </a:r>
                      <a:endParaRPr lang="es-419" sz="1600" b="1" i="0" dirty="0">
                        <a:solidFill>
                          <a:schemeClr val="tx1"/>
                        </a:solidFill>
                        <a:latin typeface="Rockwell Extra Bold" panose="02060903040505020403" pitchFamily="18" charset="0"/>
                      </a:endParaRPr>
                    </a:p>
                  </a:txBody>
                  <a:tcPr>
                    <a:solidFill>
                      <a:srgbClr val="0808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09798"/>
                  </a:ext>
                </a:extLst>
              </a:tr>
              <a:tr h="2127910">
                <a:tc>
                  <a:txBody>
                    <a:bodyPr/>
                    <a:lstStyle/>
                    <a:p>
                      <a:r>
                        <a:rPr lang="es-419" sz="1600" dirty="0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Cod_Universidad   (</a:t>
                      </a:r>
                      <a:r>
                        <a:rPr lang="es-419" sz="1600" dirty="0" err="1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varchar</a:t>
                      </a:r>
                      <a:r>
                        <a:rPr lang="es-419" sz="1600" dirty="0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 Primary Key)</a:t>
                      </a:r>
                    </a:p>
                    <a:p>
                      <a:r>
                        <a:rPr lang="es-419" sz="1600" dirty="0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Tipo (</a:t>
                      </a:r>
                      <a:r>
                        <a:rPr lang="es-419" sz="1600" dirty="0" err="1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varchar</a:t>
                      </a:r>
                      <a:r>
                        <a:rPr lang="es-419" sz="1600" dirty="0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)</a:t>
                      </a:r>
                    </a:p>
                    <a:p>
                      <a:r>
                        <a:rPr lang="es-419" sz="1600" dirty="0" err="1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Nombre_Universidad</a:t>
                      </a:r>
                      <a:r>
                        <a:rPr lang="es-419" sz="1600" dirty="0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 (</a:t>
                      </a:r>
                      <a:r>
                        <a:rPr lang="es-419" sz="1600" dirty="0" err="1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varchar</a:t>
                      </a:r>
                      <a:r>
                        <a:rPr lang="es-419" sz="1600" dirty="0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)</a:t>
                      </a:r>
                    </a:p>
                    <a:p>
                      <a:r>
                        <a:rPr lang="es-419" sz="1600" dirty="0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Numero_Aulas (</a:t>
                      </a:r>
                      <a:r>
                        <a:rPr lang="es-419" sz="1600" dirty="0" err="1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integer</a:t>
                      </a:r>
                      <a:r>
                        <a:rPr lang="es-419" sz="1600" dirty="0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)</a:t>
                      </a:r>
                    </a:p>
                    <a:p>
                      <a:r>
                        <a:rPr lang="es-419" sz="1600" dirty="0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Numero_Docentes (</a:t>
                      </a:r>
                      <a:r>
                        <a:rPr lang="es-419" sz="1600" dirty="0" err="1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integer</a:t>
                      </a:r>
                      <a:r>
                        <a:rPr lang="es-419" sz="1600" dirty="0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)</a:t>
                      </a:r>
                    </a:p>
                    <a:p>
                      <a:r>
                        <a:rPr lang="es-419" sz="1600" dirty="0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Catidad_personal (</a:t>
                      </a:r>
                      <a:r>
                        <a:rPr lang="es-419" sz="1600" dirty="0" err="1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integer</a:t>
                      </a:r>
                      <a:r>
                        <a:rPr lang="es-419" sz="1600" dirty="0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)</a:t>
                      </a:r>
                    </a:p>
                    <a:p>
                      <a:r>
                        <a:rPr lang="es-419" sz="1600" dirty="0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Carreras (</a:t>
                      </a:r>
                      <a:r>
                        <a:rPr lang="es-419" sz="1600" dirty="0" err="1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varchar</a:t>
                      </a:r>
                      <a:r>
                        <a:rPr lang="es-419" sz="1600" dirty="0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)</a:t>
                      </a:r>
                    </a:p>
                    <a:p>
                      <a:r>
                        <a:rPr lang="es-419" sz="1600" dirty="0" err="1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Cant_Estudiantes</a:t>
                      </a:r>
                      <a:r>
                        <a:rPr lang="es-419" sz="1600" dirty="0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 (</a:t>
                      </a:r>
                      <a:r>
                        <a:rPr lang="es-419" sz="1600" dirty="0" err="1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integer</a:t>
                      </a:r>
                      <a:r>
                        <a:rPr lang="es-419" sz="1600" dirty="0">
                          <a:solidFill>
                            <a:srgbClr val="080808"/>
                          </a:solidFill>
                          <a:latin typeface="Arial Rounded MT Bold" panose="020F070403050403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06864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4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12.Crear el diagrama Entidad Relación E-R para el ejercicio anterior.</a:t>
            </a:r>
          </a:p>
        </p:txBody>
      </p:sp>
      <p:sp>
        <p:nvSpPr>
          <p:cNvPr id="938" name="Google Shape;938;p44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939" name="Google Shape;939;p44"/>
          <p:cNvSpPr/>
          <p:nvPr/>
        </p:nvSpPr>
        <p:spPr>
          <a:xfrm rot="7198710">
            <a:off x="7805611" y="1453101"/>
            <a:ext cx="630918" cy="62770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40" name="Google Shape;940;p44"/>
          <p:cNvGrpSpPr/>
          <p:nvPr/>
        </p:nvGrpSpPr>
        <p:grpSpPr>
          <a:xfrm>
            <a:off x="753963" y="1568891"/>
            <a:ext cx="858975" cy="300968"/>
            <a:chOff x="2271950" y="2722775"/>
            <a:chExt cx="575875" cy="201775"/>
          </a:xfrm>
        </p:grpSpPr>
        <p:sp>
          <p:nvSpPr>
            <p:cNvPr id="941" name="Google Shape;941;p44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44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44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44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44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46" name="Google Shape;946;p44"/>
          <p:cNvGrpSpPr/>
          <p:nvPr/>
        </p:nvGrpSpPr>
        <p:grpSpPr>
          <a:xfrm>
            <a:off x="7476119" y="4027241"/>
            <a:ext cx="953591" cy="334099"/>
            <a:chOff x="2271950" y="2722775"/>
            <a:chExt cx="575875" cy="201775"/>
          </a:xfrm>
        </p:grpSpPr>
        <p:sp>
          <p:nvSpPr>
            <p:cNvPr id="947" name="Google Shape;947;p44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44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951;p44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52" name="Google Shape;952;p44"/>
          <p:cNvSpPr/>
          <p:nvPr/>
        </p:nvSpPr>
        <p:spPr>
          <a:xfrm>
            <a:off x="7435413" y="126370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3" name="Google Shape;953;p44"/>
          <p:cNvSpPr/>
          <p:nvPr/>
        </p:nvSpPr>
        <p:spPr>
          <a:xfrm>
            <a:off x="706050" y="2440526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4" name="Google Shape;954;p44"/>
          <p:cNvSpPr/>
          <p:nvPr/>
        </p:nvSpPr>
        <p:spPr>
          <a:xfrm>
            <a:off x="8124513" y="259905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5" name="Google Shape;955;p44"/>
          <p:cNvSpPr/>
          <p:nvPr/>
        </p:nvSpPr>
        <p:spPr>
          <a:xfrm>
            <a:off x="7899000" y="3058219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6" name="Google Shape;956;p44"/>
          <p:cNvSpPr/>
          <p:nvPr/>
        </p:nvSpPr>
        <p:spPr>
          <a:xfrm>
            <a:off x="8264738" y="375276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7" name="Google Shape;957;p44"/>
          <p:cNvSpPr/>
          <p:nvPr/>
        </p:nvSpPr>
        <p:spPr>
          <a:xfrm>
            <a:off x="715522" y="3166040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8" name="Google Shape;958;p44"/>
          <p:cNvSpPr/>
          <p:nvPr/>
        </p:nvSpPr>
        <p:spPr>
          <a:xfrm>
            <a:off x="7855677" y="763038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9" name="Google Shape;959;p44"/>
          <p:cNvSpPr/>
          <p:nvPr/>
        </p:nvSpPr>
        <p:spPr>
          <a:xfrm>
            <a:off x="1336614" y="4140074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0" name="Google Shape;960;p44"/>
          <p:cNvSpPr/>
          <p:nvPr/>
        </p:nvSpPr>
        <p:spPr>
          <a:xfrm rot="-1685758">
            <a:off x="1455528" y="229008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1" name="Google Shape;961;p44"/>
          <p:cNvSpPr/>
          <p:nvPr/>
        </p:nvSpPr>
        <p:spPr>
          <a:xfrm>
            <a:off x="6994438" y="7489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4" name="Google Shape;964;p44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5" name="Google Shape;965;p44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6" name="Google Shape;966;p44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67" name="Google Shape;967;p44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68" name="Google Shape;968;p44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969" name="Google Shape;969;p4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970" name="Google Shape;970;p4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971;p4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972;p4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973;p4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974;p4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975;p4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976;p4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977;p4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978;p4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79" name="Google Shape;979;p44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20A4898-9375-014B-4895-AA2FCE153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981" y="2014047"/>
            <a:ext cx="7191375" cy="232152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45"/>
          <p:cNvSpPr txBox="1">
            <a:spLocks noGrp="1"/>
          </p:cNvSpPr>
          <p:nvPr>
            <p:ph type="title" idx="6"/>
          </p:nvPr>
        </p:nvSpPr>
        <p:spPr>
          <a:xfrm>
            <a:off x="714299" y="553450"/>
            <a:ext cx="8273583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/>
              <a:t>13.Crear la tabla universidad en base al diseño anterior.</a:t>
            </a:r>
          </a:p>
        </p:txBody>
      </p:sp>
      <p:sp>
        <p:nvSpPr>
          <p:cNvPr id="994" name="Google Shape;994;p45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21" name="Google Shape;1021;p4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2" name="Google Shape;1022;p4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3" name="Google Shape;1023;p45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4" name="Google Shape;1024;p45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5" name="Google Shape;1025;p45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2" name="Google Shape;698;p41">
            <a:extLst>
              <a:ext uri="{FF2B5EF4-FFF2-40B4-BE49-F238E27FC236}">
                <a16:creationId xmlns:a16="http://schemas.microsoft.com/office/drawing/2014/main" id="{017E906D-229F-BEF8-53B1-BF6547330676}"/>
              </a:ext>
            </a:extLst>
          </p:cNvPr>
          <p:cNvGrpSpPr/>
          <p:nvPr/>
        </p:nvGrpSpPr>
        <p:grpSpPr>
          <a:xfrm>
            <a:off x="7555727" y="1954219"/>
            <a:ext cx="953591" cy="334099"/>
            <a:chOff x="2271950" y="2722775"/>
            <a:chExt cx="575875" cy="201775"/>
          </a:xfrm>
        </p:grpSpPr>
        <p:sp>
          <p:nvSpPr>
            <p:cNvPr id="23" name="Google Shape;699;p41">
              <a:extLst>
                <a:ext uri="{FF2B5EF4-FFF2-40B4-BE49-F238E27FC236}">
                  <a16:creationId xmlns:a16="http://schemas.microsoft.com/office/drawing/2014/main" id="{223FD396-B736-D73C-1C22-3776928EC964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700;p41">
              <a:extLst>
                <a:ext uri="{FF2B5EF4-FFF2-40B4-BE49-F238E27FC236}">
                  <a16:creationId xmlns:a16="http://schemas.microsoft.com/office/drawing/2014/main" id="{1322B72F-4D3D-CAD6-5567-703A6A1A0C1F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01;p41">
              <a:extLst>
                <a:ext uri="{FF2B5EF4-FFF2-40B4-BE49-F238E27FC236}">
                  <a16:creationId xmlns:a16="http://schemas.microsoft.com/office/drawing/2014/main" id="{D1045372-8C84-7EBC-A855-93211715DD3D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702;p41">
              <a:extLst>
                <a:ext uri="{FF2B5EF4-FFF2-40B4-BE49-F238E27FC236}">
                  <a16:creationId xmlns:a16="http://schemas.microsoft.com/office/drawing/2014/main" id="{D8169D23-6096-259F-2F8E-78C575F9B302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703;p41">
              <a:extLst>
                <a:ext uri="{FF2B5EF4-FFF2-40B4-BE49-F238E27FC236}">
                  <a16:creationId xmlns:a16="http://schemas.microsoft.com/office/drawing/2014/main" id="{746DA344-D2F6-1552-C3FE-446BCFA8AE10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" name="Google Shape;707;p41">
            <a:extLst>
              <a:ext uri="{FF2B5EF4-FFF2-40B4-BE49-F238E27FC236}">
                <a16:creationId xmlns:a16="http://schemas.microsoft.com/office/drawing/2014/main" id="{BE738F6A-C173-126E-7907-CE6ACA6C092D}"/>
              </a:ext>
            </a:extLst>
          </p:cNvPr>
          <p:cNvSpPr/>
          <p:nvPr/>
        </p:nvSpPr>
        <p:spPr>
          <a:xfrm>
            <a:off x="7962396" y="2599896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708;p41">
            <a:extLst>
              <a:ext uri="{FF2B5EF4-FFF2-40B4-BE49-F238E27FC236}">
                <a16:creationId xmlns:a16="http://schemas.microsoft.com/office/drawing/2014/main" id="{6F5F0314-8BFA-588F-75FD-EEDAA718BF5D}"/>
              </a:ext>
            </a:extLst>
          </p:cNvPr>
          <p:cNvSpPr/>
          <p:nvPr/>
        </p:nvSpPr>
        <p:spPr>
          <a:xfrm>
            <a:off x="6925646" y="1954231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709;p41">
            <a:extLst>
              <a:ext uri="{FF2B5EF4-FFF2-40B4-BE49-F238E27FC236}">
                <a16:creationId xmlns:a16="http://schemas.microsoft.com/office/drawing/2014/main" id="{29322362-20CF-B89D-69C7-58A77BC5F9C3}"/>
              </a:ext>
            </a:extLst>
          </p:cNvPr>
          <p:cNvSpPr/>
          <p:nvPr/>
        </p:nvSpPr>
        <p:spPr>
          <a:xfrm>
            <a:off x="8173535" y="2858716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712;p41">
            <a:extLst>
              <a:ext uri="{FF2B5EF4-FFF2-40B4-BE49-F238E27FC236}">
                <a16:creationId xmlns:a16="http://schemas.microsoft.com/office/drawing/2014/main" id="{962B690B-7CEA-8081-8D3C-1DD81008E5DC}"/>
              </a:ext>
            </a:extLst>
          </p:cNvPr>
          <p:cNvSpPr/>
          <p:nvPr/>
        </p:nvSpPr>
        <p:spPr>
          <a:xfrm>
            <a:off x="7342296" y="165471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" name="Google Shape;448;p37">
            <a:extLst>
              <a:ext uri="{FF2B5EF4-FFF2-40B4-BE49-F238E27FC236}">
                <a16:creationId xmlns:a16="http://schemas.microsoft.com/office/drawing/2014/main" id="{89B28981-8CB3-13F3-345F-7773382EE102}"/>
              </a:ext>
            </a:extLst>
          </p:cNvPr>
          <p:cNvGrpSpPr/>
          <p:nvPr/>
        </p:nvGrpSpPr>
        <p:grpSpPr>
          <a:xfrm>
            <a:off x="7151508" y="2685070"/>
            <a:ext cx="695830" cy="243805"/>
            <a:chOff x="2271950" y="2722775"/>
            <a:chExt cx="575875" cy="201775"/>
          </a:xfrm>
        </p:grpSpPr>
        <p:sp>
          <p:nvSpPr>
            <p:cNvPr id="33" name="Google Shape;449;p37">
              <a:extLst>
                <a:ext uri="{FF2B5EF4-FFF2-40B4-BE49-F238E27FC236}">
                  <a16:creationId xmlns:a16="http://schemas.microsoft.com/office/drawing/2014/main" id="{FF64C441-3ECA-875B-8413-0D194069EE5C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450;p37">
              <a:extLst>
                <a:ext uri="{FF2B5EF4-FFF2-40B4-BE49-F238E27FC236}">
                  <a16:creationId xmlns:a16="http://schemas.microsoft.com/office/drawing/2014/main" id="{16EC7DDC-7D03-D363-FFE1-B9B3D3FC14C8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51;p37">
              <a:extLst>
                <a:ext uri="{FF2B5EF4-FFF2-40B4-BE49-F238E27FC236}">
                  <a16:creationId xmlns:a16="http://schemas.microsoft.com/office/drawing/2014/main" id="{B85CAF83-0B35-2F2E-7FD6-61DCAE8D4F55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452;p37">
              <a:extLst>
                <a:ext uri="{FF2B5EF4-FFF2-40B4-BE49-F238E27FC236}">
                  <a16:creationId xmlns:a16="http://schemas.microsoft.com/office/drawing/2014/main" id="{105F1C6B-0D67-60BA-87B9-0B37795E2266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453;p37">
              <a:extLst>
                <a:ext uri="{FF2B5EF4-FFF2-40B4-BE49-F238E27FC236}">
                  <a16:creationId xmlns:a16="http://schemas.microsoft.com/office/drawing/2014/main" id="{7CC9815B-98EE-C412-A54D-59CC1DA25EAF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" name="Google Shape;464;p37">
            <a:extLst>
              <a:ext uri="{FF2B5EF4-FFF2-40B4-BE49-F238E27FC236}">
                <a16:creationId xmlns:a16="http://schemas.microsoft.com/office/drawing/2014/main" id="{6A9A8F1C-7656-6439-1535-F9EA9B323BED}"/>
              </a:ext>
            </a:extLst>
          </p:cNvPr>
          <p:cNvGrpSpPr/>
          <p:nvPr/>
        </p:nvGrpSpPr>
        <p:grpSpPr>
          <a:xfrm rot="5400000">
            <a:off x="6994499" y="2986894"/>
            <a:ext cx="65475" cy="397950"/>
            <a:chOff x="2551425" y="1409425"/>
            <a:chExt cx="65475" cy="397950"/>
          </a:xfrm>
        </p:grpSpPr>
        <p:sp>
          <p:nvSpPr>
            <p:cNvPr id="39" name="Google Shape;465;p37">
              <a:extLst>
                <a:ext uri="{FF2B5EF4-FFF2-40B4-BE49-F238E27FC236}">
                  <a16:creationId xmlns:a16="http://schemas.microsoft.com/office/drawing/2014/main" id="{F4F2F9FA-71E3-71A8-92AC-FAD7D9F643C5}"/>
                </a:ext>
              </a:extLst>
            </p:cNvPr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66;p37">
              <a:extLst>
                <a:ext uri="{FF2B5EF4-FFF2-40B4-BE49-F238E27FC236}">
                  <a16:creationId xmlns:a16="http://schemas.microsoft.com/office/drawing/2014/main" id="{666F05DF-2AB9-A86E-B38E-C36768BA079B}"/>
                </a:ext>
              </a:extLst>
            </p:cNvPr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67;p37">
              <a:extLst>
                <a:ext uri="{FF2B5EF4-FFF2-40B4-BE49-F238E27FC236}">
                  <a16:creationId xmlns:a16="http://schemas.microsoft.com/office/drawing/2014/main" id="{715411D2-367D-FE12-7F0C-FFA1AB27839F}"/>
                </a:ext>
              </a:extLst>
            </p:cNvPr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68;p37">
              <a:extLst>
                <a:ext uri="{FF2B5EF4-FFF2-40B4-BE49-F238E27FC236}">
                  <a16:creationId xmlns:a16="http://schemas.microsoft.com/office/drawing/2014/main" id="{B4538E50-8158-E062-F488-74AD894FDF05}"/>
                </a:ext>
              </a:extLst>
            </p:cNvPr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69;p37">
              <a:extLst>
                <a:ext uri="{FF2B5EF4-FFF2-40B4-BE49-F238E27FC236}">
                  <a16:creationId xmlns:a16="http://schemas.microsoft.com/office/drawing/2014/main" id="{6C7AF35C-F009-FD5D-394E-9DB1E7929D8F}"/>
                </a:ext>
              </a:extLst>
            </p:cNvPr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70;p37">
              <a:extLst>
                <a:ext uri="{FF2B5EF4-FFF2-40B4-BE49-F238E27FC236}">
                  <a16:creationId xmlns:a16="http://schemas.microsoft.com/office/drawing/2014/main" id="{878B04E0-EE9A-EF3F-2F3F-FD4EC6E7EECD}"/>
                </a:ext>
              </a:extLst>
            </p:cNvPr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71;p37">
              <a:extLst>
                <a:ext uri="{FF2B5EF4-FFF2-40B4-BE49-F238E27FC236}">
                  <a16:creationId xmlns:a16="http://schemas.microsoft.com/office/drawing/2014/main" id="{B47CCB22-A20D-0B94-9E04-F489D989C8CD}"/>
                </a:ext>
              </a:extLst>
            </p:cNvPr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72;p37">
              <a:extLst>
                <a:ext uri="{FF2B5EF4-FFF2-40B4-BE49-F238E27FC236}">
                  <a16:creationId xmlns:a16="http://schemas.microsoft.com/office/drawing/2014/main" id="{5288E813-0D11-BCDE-3B53-604D2D269AC6}"/>
                </a:ext>
              </a:extLst>
            </p:cNvPr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3;p37">
              <a:extLst>
                <a:ext uri="{FF2B5EF4-FFF2-40B4-BE49-F238E27FC236}">
                  <a16:creationId xmlns:a16="http://schemas.microsoft.com/office/drawing/2014/main" id="{A72F207D-6E69-413B-1F54-991D259DB488}"/>
                </a:ext>
              </a:extLst>
            </p:cNvPr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74;p37">
              <a:extLst>
                <a:ext uri="{FF2B5EF4-FFF2-40B4-BE49-F238E27FC236}">
                  <a16:creationId xmlns:a16="http://schemas.microsoft.com/office/drawing/2014/main" id="{6B1D6C33-0805-87C0-3431-1FB08A3C39F1}"/>
                </a:ext>
              </a:extLst>
            </p:cNvPr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698;p41">
            <a:extLst>
              <a:ext uri="{FF2B5EF4-FFF2-40B4-BE49-F238E27FC236}">
                <a16:creationId xmlns:a16="http://schemas.microsoft.com/office/drawing/2014/main" id="{683594EC-DBA1-2C4C-D929-3E0FF6F8E08C}"/>
              </a:ext>
            </a:extLst>
          </p:cNvPr>
          <p:cNvGrpSpPr/>
          <p:nvPr/>
        </p:nvGrpSpPr>
        <p:grpSpPr>
          <a:xfrm>
            <a:off x="7978756" y="3570247"/>
            <a:ext cx="953591" cy="334099"/>
            <a:chOff x="2271950" y="2722775"/>
            <a:chExt cx="575875" cy="201775"/>
          </a:xfrm>
        </p:grpSpPr>
        <p:sp>
          <p:nvSpPr>
            <p:cNvPr id="50" name="Google Shape;699;p41">
              <a:extLst>
                <a:ext uri="{FF2B5EF4-FFF2-40B4-BE49-F238E27FC236}">
                  <a16:creationId xmlns:a16="http://schemas.microsoft.com/office/drawing/2014/main" id="{2EFD1708-F601-4F8F-03AB-F8321BB606B2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700;p41">
              <a:extLst>
                <a:ext uri="{FF2B5EF4-FFF2-40B4-BE49-F238E27FC236}">
                  <a16:creationId xmlns:a16="http://schemas.microsoft.com/office/drawing/2014/main" id="{0E99AA7C-DDE6-70A5-86B0-300EDCDABA49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701;p41">
              <a:extLst>
                <a:ext uri="{FF2B5EF4-FFF2-40B4-BE49-F238E27FC236}">
                  <a16:creationId xmlns:a16="http://schemas.microsoft.com/office/drawing/2014/main" id="{B1F23AB5-EB7A-5193-BECD-F120279A5A91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702;p41">
              <a:extLst>
                <a:ext uri="{FF2B5EF4-FFF2-40B4-BE49-F238E27FC236}">
                  <a16:creationId xmlns:a16="http://schemas.microsoft.com/office/drawing/2014/main" id="{A8703EE1-F54B-AC96-34E8-027023F3EA40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703;p41">
              <a:extLst>
                <a:ext uri="{FF2B5EF4-FFF2-40B4-BE49-F238E27FC236}">
                  <a16:creationId xmlns:a16="http://schemas.microsoft.com/office/drawing/2014/main" id="{57195084-CE28-7CE9-B7C1-FC0D80191AE4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" name="Google Shape;698;p41">
            <a:extLst>
              <a:ext uri="{FF2B5EF4-FFF2-40B4-BE49-F238E27FC236}">
                <a16:creationId xmlns:a16="http://schemas.microsoft.com/office/drawing/2014/main" id="{6ABDC11F-FA4A-95F0-517D-AA00DA921ED9}"/>
              </a:ext>
            </a:extLst>
          </p:cNvPr>
          <p:cNvGrpSpPr/>
          <p:nvPr/>
        </p:nvGrpSpPr>
        <p:grpSpPr>
          <a:xfrm>
            <a:off x="1097661" y="2129678"/>
            <a:ext cx="953591" cy="334099"/>
            <a:chOff x="2271950" y="2722775"/>
            <a:chExt cx="575875" cy="201775"/>
          </a:xfrm>
        </p:grpSpPr>
        <p:sp>
          <p:nvSpPr>
            <p:cNvPr id="56" name="Google Shape;699;p41">
              <a:extLst>
                <a:ext uri="{FF2B5EF4-FFF2-40B4-BE49-F238E27FC236}">
                  <a16:creationId xmlns:a16="http://schemas.microsoft.com/office/drawing/2014/main" id="{5E3B0A23-87DC-078A-DB4A-962750499488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700;p41">
              <a:extLst>
                <a:ext uri="{FF2B5EF4-FFF2-40B4-BE49-F238E27FC236}">
                  <a16:creationId xmlns:a16="http://schemas.microsoft.com/office/drawing/2014/main" id="{E211603E-3056-4CCA-880C-0F4D94B8DB13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701;p41">
              <a:extLst>
                <a:ext uri="{FF2B5EF4-FFF2-40B4-BE49-F238E27FC236}">
                  <a16:creationId xmlns:a16="http://schemas.microsoft.com/office/drawing/2014/main" id="{E039ACF8-ED48-59DD-7313-5D4E82D472C8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02;p41">
              <a:extLst>
                <a:ext uri="{FF2B5EF4-FFF2-40B4-BE49-F238E27FC236}">
                  <a16:creationId xmlns:a16="http://schemas.microsoft.com/office/drawing/2014/main" id="{78741C77-53DE-2C26-A64B-6F2A777ABBE4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03;p41">
              <a:extLst>
                <a:ext uri="{FF2B5EF4-FFF2-40B4-BE49-F238E27FC236}">
                  <a16:creationId xmlns:a16="http://schemas.microsoft.com/office/drawing/2014/main" id="{CA5D6D53-A374-AA71-D903-77BEE6AD987D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1" name="Google Shape;707;p41">
            <a:extLst>
              <a:ext uri="{FF2B5EF4-FFF2-40B4-BE49-F238E27FC236}">
                <a16:creationId xmlns:a16="http://schemas.microsoft.com/office/drawing/2014/main" id="{2F681F06-00BC-5069-0197-A5B6213FA332}"/>
              </a:ext>
            </a:extLst>
          </p:cNvPr>
          <p:cNvSpPr/>
          <p:nvPr/>
        </p:nvSpPr>
        <p:spPr>
          <a:xfrm>
            <a:off x="1504330" y="277535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708;p41">
            <a:extLst>
              <a:ext uri="{FF2B5EF4-FFF2-40B4-BE49-F238E27FC236}">
                <a16:creationId xmlns:a16="http://schemas.microsoft.com/office/drawing/2014/main" id="{62FE1786-473F-781A-EAB1-46EEDC627A26}"/>
              </a:ext>
            </a:extLst>
          </p:cNvPr>
          <p:cNvSpPr/>
          <p:nvPr/>
        </p:nvSpPr>
        <p:spPr>
          <a:xfrm>
            <a:off x="467580" y="2129690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709;p41">
            <a:extLst>
              <a:ext uri="{FF2B5EF4-FFF2-40B4-BE49-F238E27FC236}">
                <a16:creationId xmlns:a16="http://schemas.microsoft.com/office/drawing/2014/main" id="{D06BDE63-237D-6D07-76B3-B36EBB78B21E}"/>
              </a:ext>
            </a:extLst>
          </p:cNvPr>
          <p:cNvSpPr/>
          <p:nvPr/>
        </p:nvSpPr>
        <p:spPr>
          <a:xfrm>
            <a:off x="1715469" y="3034175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0" name="Google Shape;712;p41">
            <a:extLst>
              <a:ext uri="{FF2B5EF4-FFF2-40B4-BE49-F238E27FC236}">
                <a16:creationId xmlns:a16="http://schemas.microsoft.com/office/drawing/2014/main" id="{159DF380-61A6-3A29-C0E7-B84BBC7E1D8E}"/>
              </a:ext>
            </a:extLst>
          </p:cNvPr>
          <p:cNvSpPr/>
          <p:nvPr/>
        </p:nvSpPr>
        <p:spPr>
          <a:xfrm>
            <a:off x="884230" y="1830175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61" name="Google Shape;448;p37">
            <a:extLst>
              <a:ext uri="{FF2B5EF4-FFF2-40B4-BE49-F238E27FC236}">
                <a16:creationId xmlns:a16="http://schemas.microsoft.com/office/drawing/2014/main" id="{4114902D-6DB6-5A70-807A-20717B7D17A3}"/>
              </a:ext>
            </a:extLst>
          </p:cNvPr>
          <p:cNvGrpSpPr/>
          <p:nvPr/>
        </p:nvGrpSpPr>
        <p:grpSpPr>
          <a:xfrm>
            <a:off x="693442" y="2860529"/>
            <a:ext cx="695830" cy="243805"/>
            <a:chOff x="2271950" y="2722775"/>
            <a:chExt cx="575875" cy="201775"/>
          </a:xfrm>
        </p:grpSpPr>
        <p:sp>
          <p:nvSpPr>
            <p:cNvPr id="962" name="Google Shape;449;p37">
              <a:extLst>
                <a:ext uri="{FF2B5EF4-FFF2-40B4-BE49-F238E27FC236}">
                  <a16:creationId xmlns:a16="http://schemas.microsoft.com/office/drawing/2014/main" id="{13291E79-35B4-7FC4-2A3E-1DC8D752E5AB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450;p37">
              <a:extLst>
                <a:ext uri="{FF2B5EF4-FFF2-40B4-BE49-F238E27FC236}">
                  <a16:creationId xmlns:a16="http://schemas.microsoft.com/office/drawing/2014/main" id="{EDE315D3-69AA-79BB-F8D2-EE8CE7A32E70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451;p37">
              <a:extLst>
                <a:ext uri="{FF2B5EF4-FFF2-40B4-BE49-F238E27FC236}">
                  <a16:creationId xmlns:a16="http://schemas.microsoft.com/office/drawing/2014/main" id="{A001AC3C-4D39-312C-9890-FA494CE80F5A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Google Shape;452;p37">
              <a:extLst>
                <a:ext uri="{FF2B5EF4-FFF2-40B4-BE49-F238E27FC236}">
                  <a16:creationId xmlns:a16="http://schemas.microsoft.com/office/drawing/2014/main" id="{B9BF2D02-9117-E305-54D7-31D3B02BCC11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453;p37">
              <a:extLst>
                <a:ext uri="{FF2B5EF4-FFF2-40B4-BE49-F238E27FC236}">
                  <a16:creationId xmlns:a16="http://schemas.microsoft.com/office/drawing/2014/main" id="{39121847-4A20-12BE-8E8A-140F2EA1FA53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67" name="Google Shape;464;p37">
            <a:extLst>
              <a:ext uri="{FF2B5EF4-FFF2-40B4-BE49-F238E27FC236}">
                <a16:creationId xmlns:a16="http://schemas.microsoft.com/office/drawing/2014/main" id="{BF47536A-DC89-13F9-8014-0CCF7C6635DB}"/>
              </a:ext>
            </a:extLst>
          </p:cNvPr>
          <p:cNvGrpSpPr/>
          <p:nvPr/>
        </p:nvGrpSpPr>
        <p:grpSpPr>
          <a:xfrm rot="5400000">
            <a:off x="536433" y="3162353"/>
            <a:ext cx="65475" cy="397950"/>
            <a:chOff x="2551425" y="1409425"/>
            <a:chExt cx="65475" cy="397950"/>
          </a:xfrm>
        </p:grpSpPr>
        <p:sp>
          <p:nvSpPr>
            <p:cNvPr id="968" name="Google Shape;465;p37">
              <a:extLst>
                <a:ext uri="{FF2B5EF4-FFF2-40B4-BE49-F238E27FC236}">
                  <a16:creationId xmlns:a16="http://schemas.microsoft.com/office/drawing/2014/main" id="{3CC34D60-03BE-4202-20D1-4030E957C935}"/>
                </a:ext>
              </a:extLst>
            </p:cNvPr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466;p37">
              <a:extLst>
                <a:ext uri="{FF2B5EF4-FFF2-40B4-BE49-F238E27FC236}">
                  <a16:creationId xmlns:a16="http://schemas.microsoft.com/office/drawing/2014/main" id="{A22348F0-4BCD-A108-ADFB-13F975923EBA}"/>
                </a:ext>
              </a:extLst>
            </p:cNvPr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467;p37">
              <a:extLst>
                <a:ext uri="{FF2B5EF4-FFF2-40B4-BE49-F238E27FC236}">
                  <a16:creationId xmlns:a16="http://schemas.microsoft.com/office/drawing/2014/main" id="{4152CD35-0D93-25B4-BCD3-409609C8A4CB}"/>
                </a:ext>
              </a:extLst>
            </p:cNvPr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468;p37">
              <a:extLst>
                <a:ext uri="{FF2B5EF4-FFF2-40B4-BE49-F238E27FC236}">
                  <a16:creationId xmlns:a16="http://schemas.microsoft.com/office/drawing/2014/main" id="{9EC2D569-D3E3-DEC0-EA69-FA2398AD8CCB}"/>
                </a:ext>
              </a:extLst>
            </p:cNvPr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469;p37">
              <a:extLst>
                <a:ext uri="{FF2B5EF4-FFF2-40B4-BE49-F238E27FC236}">
                  <a16:creationId xmlns:a16="http://schemas.microsoft.com/office/drawing/2014/main" id="{3F0AE0E8-6B84-509E-8612-11BB7628439C}"/>
                </a:ext>
              </a:extLst>
            </p:cNvPr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470;p37">
              <a:extLst>
                <a:ext uri="{FF2B5EF4-FFF2-40B4-BE49-F238E27FC236}">
                  <a16:creationId xmlns:a16="http://schemas.microsoft.com/office/drawing/2014/main" id="{C66B7B76-507B-6402-5B8A-87AD45516DB6}"/>
                </a:ext>
              </a:extLst>
            </p:cNvPr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471;p37">
              <a:extLst>
                <a:ext uri="{FF2B5EF4-FFF2-40B4-BE49-F238E27FC236}">
                  <a16:creationId xmlns:a16="http://schemas.microsoft.com/office/drawing/2014/main" id="{0ED7D2ED-F629-9E7E-B61C-1814E2484A10}"/>
                </a:ext>
              </a:extLst>
            </p:cNvPr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472;p37">
              <a:extLst>
                <a:ext uri="{FF2B5EF4-FFF2-40B4-BE49-F238E27FC236}">
                  <a16:creationId xmlns:a16="http://schemas.microsoft.com/office/drawing/2014/main" id="{E5F170BF-574D-3B06-4C68-13D344A3FDF2}"/>
                </a:ext>
              </a:extLst>
            </p:cNvPr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473;p37">
              <a:extLst>
                <a:ext uri="{FF2B5EF4-FFF2-40B4-BE49-F238E27FC236}">
                  <a16:creationId xmlns:a16="http://schemas.microsoft.com/office/drawing/2014/main" id="{88329138-35B6-5CF3-A127-8EC044E1B33D}"/>
                </a:ext>
              </a:extLst>
            </p:cNvPr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474;p37">
              <a:extLst>
                <a:ext uri="{FF2B5EF4-FFF2-40B4-BE49-F238E27FC236}">
                  <a16:creationId xmlns:a16="http://schemas.microsoft.com/office/drawing/2014/main" id="{4E0F6FA1-FE6F-427C-59E3-4B505B7EA7F5}"/>
                </a:ext>
              </a:extLst>
            </p:cNvPr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78" name="Google Shape;698;p41">
            <a:extLst>
              <a:ext uri="{FF2B5EF4-FFF2-40B4-BE49-F238E27FC236}">
                <a16:creationId xmlns:a16="http://schemas.microsoft.com/office/drawing/2014/main" id="{98543731-0D30-D0FE-CB4C-BF34E24E8D05}"/>
              </a:ext>
            </a:extLst>
          </p:cNvPr>
          <p:cNvGrpSpPr/>
          <p:nvPr/>
        </p:nvGrpSpPr>
        <p:grpSpPr>
          <a:xfrm>
            <a:off x="1520690" y="3745706"/>
            <a:ext cx="953591" cy="334099"/>
            <a:chOff x="2271950" y="2722775"/>
            <a:chExt cx="575875" cy="201775"/>
          </a:xfrm>
        </p:grpSpPr>
        <p:sp>
          <p:nvSpPr>
            <p:cNvPr id="979" name="Google Shape;699;p41">
              <a:extLst>
                <a:ext uri="{FF2B5EF4-FFF2-40B4-BE49-F238E27FC236}">
                  <a16:creationId xmlns:a16="http://schemas.microsoft.com/office/drawing/2014/main" id="{9B83F421-9B40-5615-90AF-3B50D3903D1E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700;p41">
              <a:extLst>
                <a:ext uri="{FF2B5EF4-FFF2-40B4-BE49-F238E27FC236}">
                  <a16:creationId xmlns:a16="http://schemas.microsoft.com/office/drawing/2014/main" id="{43124622-94A7-3DF0-70DF-15C38D43D10C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701;p41">
              <a:extLst>
                <a:ext uri="{FF2B5EF4-FFF2-40B4-BE49-F238E27FC236}">
                  <a16:creationId xmlns:a16="http://schemas.microsoft.com/office/drawing/2014/main" id="{503FA9A5-AAE4-AA3D-317A-36CE33DE1AFD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702;p41">
              <a:extLst>
                <a:ext uri="{FF2B5EF4-FFF2-40B4-BE49-F238E27FC236}">
                  <a16:creationId xmlns:a16="http://schemas.microsoft.com/office/drawing/2014/main" id="{44DC018C-F4D4-71F8-2E7D-6074AA802A3C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703;p41">
              <a:extLst>
                <a:ext uri="{FF2B5EF4-FFF2-40B4-BE49-F238E27FC236}">
                  <a16:creationId xmlns:a16="http://schemas.microsoft.com/office/drawing/2014/main" id="{30841DE4-B816-A2AA-BF21-8F8A72033FE7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26" name="Google Shape;1026;p45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027" name="Google Shape;1027;p4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36" name="Google Shape;1036;p45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8" name="Google Shape;1038;p45"/>
          <p:cNvSpPr/>
          <p:nvPr/>
        </p:nvSpPr>
        <p:spPr>
          <a:xfrm rot="-1685758">
            <a:off x="7716228" y="7205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9" name="Google Shape;1039;p45"/>
          <p:cNvSpPr/>
          <p:nvPr/>
        </p:nvSpPr>
        <p:spPr>
          <a:xfrm rot="7201932">
            <a:off x="6176837" y="67129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1" name="Google Shape;1041;p45"/>
          <p:cNvSpPr/>
          <p:nvPr/>
        </p:nvSpPr>
        <p:spPr>
          <a:xfrm>
            <a:off x="6001713" y="110990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42" name="Google Shape;1042;p45"/>
          <p:cNvGrpSpPr/>
          <p:nvPr/>
        </p:nvGrpSpPr>
        <p:grpSpPr>
          <a:xfrm>
            <a:off x="7155735" y="987714"/>
            <a:ext cx="695830" cy="243805"/>
            <a:chOff x="2271950" y="2722775"/>
            <a:chExt cx="575875" cy="201775"/>
          </a:xfrm>
        </p:grpSpPr>
        <p:sp>
          <p:nvSpPr>
            <p:cNvPr id="1043" name="Google Shape;1043;p45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BD22318D-44D7-5395-E254-61DC53278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397" y="1091482"/>
            <a:ext cx="6427846" cy="34954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45"/>
          <p:cNvSpPr txBox="1">
            <a:spLocks noGrp="1"/>
          </p:cNvSpPr>
          <p:nvPr>
            <p:ph type="title" idx="6"/>
          </p:nvPr>
        </p:nvSpPr>
        <p:spPr>
          <a:xfrm>
            <a:off x="714299" y="553450"/>
            <a:ext cx="8273583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/>
              <a:t>14.Agregar registros a la tabla creada anteriormente.</a:t>
            </a:r>
          </a:p>
        </p:txBody>
      </p:sp>
      <p:sp>
        <p:nvSpPr>
          <p:cNvPr id="994" name="Google Shape;994;p45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21" name="Google Shape;1021;p4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2" name="Google Shape;1022;p4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3" name="Google Shape;1023;p45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4" name="Google Shape;1024;p45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5" name="Google Shape;1025;p45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2" name="Google Shape;698;p41">
            <a:extLst>
              <a:ext uri="{FF2B5EF4-FFF2-40B4-BE49-F238E27FC236}">
                <a16:creationId xmlns:a16="http://schemas.microsoft.com/office/drawing/2014/main" id="{017E906D-229F-BEF8-53B1-BF6547330676}"/>
              </a:ext>
            </a:extLst>
          </p:cNvPr>
          <p:cNvGrpSpPr/>
          <p:nvPr/>
        </p:nvGrpSpPr>
        <p:grpSpPr>
          <a:xfrm>
            <a:off x="7555727" y="1954219"/>
            <a:ext cx="953591" cy="334099"/>
            <a:chOff x="2271950" y="2722775"/>
            <a:chExt cx="575875" cy="201775"/>
          </a:xfrm>
        </p:grpSpPr>
        <p:sp>
          <p:nvSpPr>
            <p:cNvPr id="23" name="Google Shape;699;p41">
              <a:extLst>
                <a:ext uri="{FF2B5EF4-FFF2-40B4-BE49-F238E27FC236}">
                  <a16:creationId xmlns:a16="http://schemas.microsoft.com/office/drawing/2014/main" id="{223FD396-B736-D73C-1C22-3776928EC964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700;p41">
              <a:extLst>
                <a:ext uri="{FF2B5EF4-FFF2-40B4-BE49-F238E27FC236}">
                  <a16:creationId xmlns:a16="http://schemas.microsoft.com/office/drawing/2014/main" id="{1322B72F-4D3D-CAD6-5567-703A6A1A0C1F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01;p41">
              <a:extLst>
                <a:ext uri="{FF2B5EF4-FFF2-40B4-BE49-F238E27FC236}">
                  <a16:creationId xmlns:a16="http://schemas.microsoft.com/office/drawing/2014/main" id="{D1045372-8C84-7EBC-A855-93211715DD3D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702;p41">
              <a:extLst>
                <a:ext uri="{FF2B5EF4-FFF2-40B4-BE49-F238E27FC236}">
                  <a16:creationId xmlns:a16="http://schemas.microsoft.com/office/drawing/2014/main" id="{D8169D23-6096-259F-2F8E-78C575F9B302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703;p41">
              <a:extLst>
                <a:ext uri="{FF2B5EF4-FFF2-40B4-BE49-F238E27FC236}">
                  <a16:creationId xmlns:a16="http://schemas.microsoft.com/office/drawing/2014/main" id="{746DA344-D2F6-1552-C3FE-446BCFA8AE10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" name="Google Shape;707;p41">
            <a:extLst>
              <a:ext uri="{FF2B5EF4-FFF2-40B4-BE49-F238E27FC236}">
                <a16:creationId xmlns:a16="http://schemas.microsoft.com/office/drawing/2014/main" id="{BE738F6A-C173-126E-7907-CE6ACA6C092D}"/>
              </a:ext>
            </a:extLst>
          </p:cNvPr>
          <p:cNvSpPr/>
          <p:nvPr/>
        </p:nvSpPr>
        <p:spPr>
          <a:xfrm>
            <a:off x="7962396" y="2599896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708;p41">
            <a:extLst>
              <a:ext uri="{FF2B5EF4-FFF2-40B4-BE49-F238E27FC236}">
                <a16:creationId xmlns:a16="http://schemas.microsoft.com/office/drawing/2014/main" id="{6F5F0314-8BFA-588F-75FD-EEDAA718BF5D}"/>
              </a:ext>
            </a:extLst>
          </p:cNvPr>
          <p:cNvSpPr/>
          <p:nvPr/>
        </p:nvSpPr>
        <p:spPr>
          <a:xfrm>
            <a:off x="6925646" y="1954231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709;p41">
            <a:extLst>
              <a:ext uri="{FF2B5EF4-FFF2-40B4-BE49-F238E27FC236}">
                <a16:creationId xmlns:a16="http://schemas.microsoft.com/office/drawing/2014/main" id="{29322362-20CF-B89D-69C7-58A77BC5F9C3}"/>
              </a:ext>
            </a:extLst>
          </p:cNvPr>
          <p:cNvSpPr/>
          <p:nvPr/>
        </p:nvSpPr>
        <p:spPr>
          <a:xfrm>
            <a:off x="8173535" y="2858716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712;p41">
            <a:extLst>
              <a:ext uri="{FF2B5EF4-FFF2-40B4-BE49-F238E27FC236}">
                <a16:creationId xmlns:a16="http://schemas.microsoft.com/office/drawing/2014/main" id="{962B690B-7CEA-8081-8D3C-1DD81008E5DC}"/>
              </a:ext>
            </a:extLst>
          </p:cNvPr>
          <p:cNvSpPr/>
          <p:nvPr/>
        </p:nvSpPr>
        <p:spPr>
          <a:xfrm>
            <a:off x="7342296" y="165471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" name="Google Shape;448;p37">
            <a:extLst>
              <a:ext uri="{FF2B5EF4-FFF2-40B4-BE49-F238E27FC236}">
                <a16:creationId xmlns:a16="http://schemas.microsoft.com/office/drawing/2014/main" id="{89B28981-8CB3-13F3-345F-7773382EE102}"/>
              </a:ext>
            </a:extLst>
          </p:cNvPr>
          <p:cNvGrpSpPr/>
          <p:nvPr/>
        </p:nvGrpSpPr>
        <p:grpSpPr>
          <a:xfrm>
            <a:off x="7151508" y="2685070"/>
            <a:ext cx="695830" cy="243805"/>
            <a:chOff x="2271950" y="2722775"/>
            <a:chExt cx="575875" cy="201775"/>
          </a:xfrm>
        </p:grpSpPr>
        <p:sp>
          <p:nvSpPr>
            <p:cNvPr id="33" name="Google Shape;449;p37">
              <a:extLst>
                <a:ext uri="{FF2B5EF4-FFF2-40B4-BE49-F238E27FC236}">
                  <a16:creationId xmlns:a16="http://schemas.microsoft.com/office/drawing/2014/main" id="{FF64C441-3ECA-875B-8413-0D194069EE5C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450;p37">
              <a:extLst>
                <a:ext uri="{FF2B5EF4-FFF2-40B4-BE49-F238E27FC236}">
                  <a16:creationId xmlns:a16="http://schemas.microsoft.com/office/drawing/2014/main" id="{16EC7DDC-7D03-D363-FFE1-B9B3D3FC14C8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51;p37">
              <a:extLst>
                <a:ext uri="{FF2B5EF4-FFF2-40B4-BE49-F238E27FC236}">
                  <a16:creationId xmlns:a16="http://schemas.microsoft.com/office/drawing/2014/main" id="{B85CAF83-0B35-2F2E-7FD6-61DCAE8D4F55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452;p37">
              <a:extLst>
                <a:ext uri="{FF2B5EF4-FFF2-40B4-BE49-F238E27FC236}">
                  <a16:creationId xmlns:a16="http://schemas.microsoft.com/office/drawing/2014/main" id="{105F1C6B-0D67-60BA-87B9-0B37795E2266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453;p37">
              <a:extLst>
                <a:ext uri="{FF2B5EF4-FFF2-40B4-BE49-F238E27FC236}">
                  <a16:creationId xmlns:a16="http://schemas.microsoft.com/office/drawing/2014/main" id="{7CC9815B-98EE-C412-A54D-59CC1DA25EAF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" name="Google Shape;464;p37">
            <a:extLst>
              <a:ext uri="{FF2B5EF4-FFF2-40B4-BE49-F238E27FC236}">
                <a16:creationId xmlns:a16="http://schemas.microsoft.com/office/drawing/2014/main" id="{6A9A8F1C-7656-6439-1535-F9EA9B323BED}"/>
              </a:ext>
            </a:extLst>
          </p:cNvPr>
          <p:cNvGrpSpPr/>
          <p:nvPr/>
        </p:nvGrpSpPr>
        <p:grpSpPr>
          <a:xfrm rot="5400000">
            <a:off x="6994499" y="2986894"/>
            <a:ext cx="65475" cy="397950"/>
            <a:chOff x="2551425" y="1409425"/>
            <a:chExt cx="65475" cy="397950"/>
          </a:xfrm>
        </p:grpSpPr>
        <p:sp>
          <p:nvSpPr>
            <p:cNvPr id="39" name="Google Shape;465;p37">
              <a:extLst>
                <a:ext uri="{FF2B5EF4-FFF2-40B4-BE49-F238E27FC236}">
                  <a16:creationId xmlns:a16="http://schemas.microsoft.com/office/drawing/2014/main" id="{F4F2F9FA-71E3-71A8-92AC-FAD7D9F643C5}"/>
                </a:ext>
              </a:extLst>
            </p:cNvPr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66;p37">
              <a:extLst>
                <a:ext uri="{FF2B5EF4-FFF2-40B4-BE49-F238E27FC236}">
                  <a16:creationId xmlns:a16="http://schemas.microsoft.com/office/drawing/2014/main" id="{666F05DF-2AB9-A86E-B38E-C36768BA079B}"/>
                </a:ext>
              </a:extLst>
            </p:cNvPr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67;p37">
              <a:extLst>
                <a:ext uri="{FF2B5EF4-FFF2-40B4-BE49-F238E27FC236}">
                  <a16:creationId xmlns:a16="http://schemas.microsoft.com/office/drawing/2014/main" id="{715411D2-367D-FE12-7F0C-FFA1AB27839F}"/>
                </a:ext>
              </a:extLst>
            </p:cNvPr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68;p37">
              <a:extLst>
                <a:ext uri="{FF2B5EF4-FFF2-40B4-BE49-F238E27FC236}">
                  <a16:creationId xmlns:a16="http://schemas.microsoft.com/office/drawing/2014/main" id="{B4538E50-8158-E062-F488-74AD894FDF05}"/>
                </a:ext>
              </a:extLst>
            </p:cNvPr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69;p37">
              <a:extLst>
                <a:ext uri="{FF2B5EF4-FFF2-40B4-BE49-F238E27FC236}">
                  <a16:creationId xmlns:a16="http://schemas.microsoft.com/office/drawing/2014/main" id="{6C7AF35C-F009-FD5D-394E-9DB1E7929D8F}"/>
                </a:ext>
              </a:extLst>
            </p:cNvPr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70;p37">
              <a:extLst>
                <a:ext uri="{FF2B5EF4-FFF2-40B4-BE49-F238E27FC236}">
                  <a16:creationId xmlns:a16="http://schemas.microsoft.com/office/drawing/2014/main" id="{878B04E0-EE9A-EF3F-2F3F-FD4EC6E7EECD}"/>
                </a:ext>
              </a:extLst>
            </p:cNvPr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71;p37">
              <a:extLst>
                <a:ext uri="{FF2B5EF4-FFF2-40B4-BE49-F238E27FC236}">
                  <a16:creationId xmlns:a16="http://schemas.microsoft.com/office/drawing/2014/main" id="{B47CCB22-A20D-0B94-9E04-F489D989C8CD}"/>
                </a:ext>
              </a:extLst>
            </p:cNvPr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72;p37">
              <a:extLst>
                <a:ext uri="{FF2B5EF4-FFF2-40B4-BE49-F238E27FC236}">
                  <a16:creationId xmlns:a16="http://schemas.microsoft.com/office/drawing/2014/main" id="{5288E813-0D11-BCDE-3B53-604D2D269AC6}"/>
                </a:ext>
              </a:extLst>
            </p:cNvPr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3;p37">
              <a:extLst>
                <a:ext uri="{FF2B5EF4-FFF2-40B4-BE49-F238E27FC236}">
                  <a16:creationId xmlns:a16="http://schemas.microsoft.com/office/drawing/2014/main" id="{A72F207D-6E69-413B-1F54-991D259DB488}"/>
                </a:ext>
              </a:extLst>
            </p:cNvPr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74;p37">
              <a:extLst>
                <a:ext uri="{FF2B5EF4-FFF2-40B4-BE49-F238E27FC236}">
                  <a16:creationId xmlns:a16="http://schemas.microsoft.com/office/drawing/2014/main" id="{6B1D6C33-0805-87C0-3431-1FB08A3C39F1}"/>
                </a:ext>
              </a:extLst>
            </p:cNvPr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698;p41">
            <a:extLst>
              <a:ext uri="{FF2B5EF4-FFF2-40B4-BE49-F238E27FC236}">
                <a16:creationId xmlns:a16="http://schemas.microsoft.com/office/drawing/2014/main" id="{683594EC-DBA1-2C4C-D929-3E0FF6F8E08C}"/>
              </a:ext>
            </a:extLst>
          </p:cNvPr>
          <p:cNvGrpSpPr/>
          <p:nvPr/>
        </p:nvGrpSpPr>
        <p:grpSpPr>
          <a:xfrm>
            <a:off x="7978756" y="3570247"/>
            <a:ext cx="953591" cy="334099"/>
            <a:chOff x="2271950" y="2722775"/>
            <a:chExt cx="575875" cy="201775"/>
          </a:xfrm>
        </p:grpSpPr>
        <p:sp>
          <p:nvSpPr>
            <p:cNvPr id="50" name="Google Shape;699;p41">
              <a:extLst>
                <a:ext uri="{FF2B5EF4-FFF2-40B4-BE49-F238E27FC236}">
                  <a16:creationId xmlns:a16="http://schemas.microsoft.com/office/drawing/2014/main" id="{2EFD1708-F601-4F8F-03AB-F8321BB606B2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700;p41">
              <a:extLst>
                <a:ext uri="{FF2B5EF4-FFF2-40B4-BE49-F238E27FC236}">
                  <a16:creationId xmlns:a16="http://schemas.microsoft.com/office/drawing/2014/main" id="{0E99AA7C-DDE6-70A5-86B0-300EDCDABA49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701;p41">
              <a:extLst>
                <a:ext uri="{FF2B5EF4-FFF2-40B4-BE49-F238E27FC236}">
                  <a16:creationId xmlns:a16="http://schemas.microsoft.com/office/drawing/2014/main" id="{B1F23AB5-EB7A-5193-BECD-F120279A5A91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702;p41">
              <a:extLst>
                <a:ext uri="{FF2B5EF4-FFF2-40B4-BE49-F238E27FC236}">
                  <a16:creationId xmlns:a16="http://schemas.microsoft.com/office/drawing/2014/main" id="{A8703EE1-F54B-AC96-34E8-027023F3EA40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703;p41">
              <a:extLst>
                <a:ext uri="{FF2B5EF4-FFF2-40B4-BE49-F238E27FC236}">
                  <a16:creationId xmlns:a16="http://schemas.microsoft.com/office/drawing/2014/main" id="{57195084-CE28-7CE9-B7C1-FC0D80191AE4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" name="Google Shape;698;p41">
            <a:extLst>
              <a:ext uri="{FF2B5EF4-FFF2-40B4-BE49-F238E27FC236}">
                <a16:creationId xmlns:a16="http://schemas.microsoft.com/office/drawing/2014/main" id="{6ABDC11F-FA4A-95F0-517D-AA00DA921ED9}"/>
              </a:ext>
            </a:extLst>
          </p:cNvPr>
          <p:cNvGrpSpPr/>
          <p:nvPr/>
        </p:nvGrpSpPr>
        <p:grpSpPr>
          <a:xfrm>
            <a:off x="1097661" y="2129678"/>
            <a:ext cx="953591" cy="334099"/>
            <a:chOff x="2271950" y="2722775"/>
            <a:chExt cx="575875" cy="201775"/>
          </a:xfrm>
        </p:grpSpPr>
        <p:sp>
          <p:nvSpPr>
            <p:cNvPr id="56" name="Google Shape;699;p41">
              <a:extLst>
                <a:ext uri="{FF2B5EF4-FFF2-40B4-BE49-F238E27FC236}">
                  <a16:creationId xmlns:a16="http://schemas.microsoft.com/office/drawing/2014/main" id="{5E3B0A23-87DC-078A-DB4A-962750499488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700;p41">
              <a:extLst>
                <a:ext uri="{FF2B5EF4-FFF2-40B4-BE49-F238E27FC236}">
                  <a16:creationId xmlns:a16="http://schemas.microsoft.com/office/drawing/2014/main" id="{E211603E-3056-4CCA-880C-0F4D94B8DB13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701;p41">
              <a:extLst>
                <a:ext uri="{FF2B5EF4-FFF2-40B4-BE49-F238E27FC236}">
                  <a16:creationId xmlns:a16="http://schemas.microsoft.com/office/drawing/2014/main" id="{E039ACF8-ED48-59DD-7313-5D4E82D472C8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02;p41">
              <a:extLst>
                <a:ext uri="{FF2B5EF4-FFF2-40B4-BE49-F238E27FC236}">
                  <a16:creationId xmlns:a16="http://schemas.microsoft.com/office/drawing/2014/main" id="{78741C77-53DE-2C26-A64B-6F2A777ABBE4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03;p41">
              <a:extLst>
                <a:ext uri="{FF2B5EF4-FFF2-40B4-BE49-F238E27FC236}">
                  <a16:creationId xmlns:a16="http://schemas.microsoft.com/office/drawing/2014/main" id="{CA5D6D53-A374-AA71-D903-77BEE6AD987D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1" name="Google Shape;707;p41">
            <a:extLst>
              <a:ext uri="{FF2B5EF4-FFF2-40B4-BE49-F238E27FC236}">
                <a16:creationId xmlns:a16="http://schemas.microsoft.com/office/drawing/2014/main" id="{2F681F06-00BC-5069-0197-A5B6213FA332}"/>
              </a:ext>
            </a:extLst>
          </p:cNvPr>
          <p:cNvSpPr/>
          <p:nvPr/>
        </p:nvSpPr>
        <p:spPr>
          <a:xfrm>
            <a:off x="1247854" y="277535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708;p41">
            <a:extLst>
              <a:ext uri="{FF2B5EF4-FFF2-40B4-BE49-F238E27FC236}">
                <a16:creationId xmlns:a16="http://schemas.microsoft.com/office/drawing/2014/main" id="{62FE1786-473F-781A-EAB1-46EEDC627A26}"/>
              </a:ext>
            </a:extLst>
          </p:cNvPr>
          <p:cNvSpPr/>
          <p:nvPr/>
        </p:nvSpPr>
        <p:spPr>
          <a:xfrm>
            <a:off x="211104" y="2129690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709;p41">
            <a:extLst>
              <a:ext uri="{FF2B5EF4-FFF2-40B4-BE49-F238E27FC236}">
                <a16:creationId xmlns:a16="http://schemas.microsoft.com/office/drawing/2014/main" id="{D06BDE63-237D-6D07-76B3-B36EBB78B21E}"/>
              </a:ext>
            </a:extLst>
          </p:cNvPr>
          <p:cNvSpPr/>
          <p:nvPr/>
        </p:nvSpPr>
        <p:spPr>
          <a:xfrm>
            <a:off x="1715469" y="3034175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0" name="Google Shape;712;p41">
            <a:extLst>
              <a:ext uri="{FF2B5EF4-FFF2-40B4-BE49-F238E27FC236}">
                <a16:creationId xmlns:a16="http://schemas.microsoft.com/office/drawing/2014/main" id="{159DF380-61A6-3A29-C0E7-B84BBC7E1D8E}"/>
              </a:ext>
            </a:extLst>
          </p:cNvPr>
          <p:cNvSpPr/>
          <p:nvPr/>
        </p:nvSpPr>
        <p:spPr>
          <a:xfrm>
            <a:off x="627754" y="1830175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61" name="Google Shape;448;p37">
            <a:extLst>
              <a:ext uri="{FF2B5EF4-FFF2-40B4-BE49-F238E27FC236}">
                <a16:creationId xmlns:a16="http://schemas.microsoft.com/office/drawing/2014/main" id="{4114902D-6DB6-5A70-807A-20717B7D17A3}"/>
              </a:ext>
            </a:extLst>
          </p:cNvPr>
          <p:cNvGrpSpPr/>
          <p:nvPr/>
        </p:nvGrpSpPr>
        <p:grpSpPr>
          <a:xfrm>
            <a:off x="436966" y="2860529"/>
            <a:ext cx="695830" cy="243805"/>
            <a:chOff x="2271950" y="2722775"/>
            <a:chExt cx="575875" cy="201775"/>
          </a:xfrm>
        </p:grpSpPr>
        <p:sp>
          <p:nvSpPr>
            <p:cNvPr id="962" name="Google Shape;449;p37">
              <a:extLst>
                <a:ext uri="{FF2B5EF4-FFF2-40B4-BE49-F238E27FC236}">
                  <a16:creationId xmlns:a16="http://schemas.microsoft.com/office/drawing/2014/main" id="{13291E79-35B4-7FC4-2A3E-1DC8D752E5AB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450;p37">
              <a:extLst>
                <a:ext uri="{FF2B5EF4-FFF2-40B4-BE49-F238E27FC236}">
                  <a16:creationId xmlns:a16="http://schemas.microsoft.com/office/drawing/2014/main" id="{EDE315D3-69AA-79BB-F8D2-EE8CE7A32E70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451;p37">
              <a:extLst>
                <a:ext uri="{FF2B5EF4-FFF2-40B4-BE49-F238E27FC236}">
                  <a16:creationId xmlns:a16="http://schemas.microsoft.com/office/drawing/2014/main" id="{A001AC3C-4D39-312C-9890-FA494CE80F5A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Google Shape;452;p37">
              <a:extLst>
                <a:ext uri="{FF2B5EF4-FFF2-40B4-BE49-F238E27FC236}">
                  <a16:creationId xmlns:a16="http://schemas.microsoft.com/office/drawing/2014/main" id="{B9BF2D02-9117-E305-54D7-31D3B02BCC11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453;p37">
              <a:extLst>
                <a:ext uri="{FF2B5EF4-FFF2-40B4-BE49-F238E27FC236}">
                  <a16:creationId xmlns:a16="http://schemas.microsoft.com/office/drawing/2014/main" id="{39121847-4A20-12BE-8E8A-140F2EA1FA53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67" name="Google Shape;464;p37">
            <a:extLst>
              <a:ext uri="{FF2B5EF4-FFF2-40B4-BE49-F238E27FC236}">
                <a16:creationId xmlns:a16="http://schemas.microsoft.com/office/drawing/2014/main" id="{BF47536A-DC89-13F9-8014-0CCF7C6635DB}"/>
              </a:ext>
            </a:extLst>
          </p:cNvPr>
          <p:cNvGrpSpPr/>
          <p:nvPr/>
        </p:nvGrpSpPr>
        <p:grpSpPr>
          <a:xfrm rot="5400000">
            <a:off x="279957" y="3162353"/>
            <a:ext cx="65475" cy="397950"/>
            <a:chOff x="2551425" y="1409425"/>
            <a:chExt cx="65475" cy="397950"/>
          </a:xfrm>
        </p:grpSpPr>
        <p:sp>
          <p:nvSpPr>
            <p:cNvPr id="968" name="Google Shape;465;p37">
              <a:extLst>
                <a:ext uri="{FF2B5EF4-FFF2-40B4-BE49-F238E27FC236}">
                  <a16:creationId xmlns:a16="http://schemas.microsoft.com/office/drawing/2014/main" id="{3CC34D60-03BE-4202-20D1-4030E957C935}"/>
                </a:ext>
              </a:extLst>
            </p:cNvPr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466;p37">
              <a:extLst>
                <a:ext uri="{FF2B5EF4-FFF2-40B4-BE49-F238E27FC236}">
                  <a16:creationId xmlns:a16="http://schemas.microsoft.com/office/drawing/2014/main" id="{A22348F0-4BCD-A108-ADFB-13F975923EBA}"/>
                </a:ext>
              </a:extLst>
            </p:cNvPr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467;p37">
              <a:extLst>
                <a:ext uri="{FF2B5EF4-FFF2-40B4-BE49-F238E27FC236}">
                  <a16:creationId xmlns:a16="http://schemas.microsoft.com/office/drawing/2014/main" id="{4152CD35-0D93-25B4-BCD3-409609C8A4CB}"/>
                </a:ext>
              </a:extLst>
            </p:cNvPr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468;p37">
              <a:extLst>
                <a:ext uri="{FF2B5EF4-FFF2-40B4-BE49-F238E27FC236}">
                  <a16:creationId xmlns:a16="http://schemas.microsoft.com/office/drawing/2014/main" id="{9EC2D569-D3E3-DEC0-EA69-FA2398AD8CCB}"/>
                </a:ext>
              </a:extLst>
            </p:cNvPr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469;p37">
              <a:extLst>
                <a:ext uri="{FF2B5EF4-FFF2-40B4-BE49-F238E27FC236}">
                  <a16:creationId xmlns:a16="http://schemas.microsoft.com/office/drawing/2014/main" id="{3F0AE0E8-6B84-509E-8612-11BB7628439C}"/>
                </a:ext>
              </a:extLst>
            </p:cNvPr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470;p37">
              <a:extLst>
                <a:ext uri="{FF2B5EF4-FFF2-40B4-BE49-F238E27FC236}">
                  <a16:creationId xmlns:a16="http://schemas.microsoft.com/office/drawing/2014/main" id="{C66B7B76-507B-6402-5B8A-87AD45516DB6}"/>
                </a:ext>
              </a:extLst>
            </p:cNvPr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471;p37">
              <a:extLst>
                <a:ext uri="{FF2B5EF4-FFF2-40B4-BE49-F238E27FC236}">
                  <a16:creationId xmlns:a16="http://schemas.microsoft.com/office/drawing/2014/main" id="{0ED7D2ED-F629-9E7E-B61C-1814E2484A10}"/>
                </a:ext>
              </a:extLst>
            </p:cNvPr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472;p37">
              <a:extLst>
                <a:ext uri="{FF2B5EF4-FFF2-40B4-BE49-F238E27FC236}">
                  <a16:creationId xmlns:a16="http://schemas.microsoft.com/office/drawing/2014/main" id="{E5F170BF-574D-3B06-4C68-13D344A3FDF2}"/>
                </a:ext>
              </a:extLst>
            </p:cNvPr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473;p37">
              <a:extLst>
                <a:ext uri="{FF2B5EF4-FFF2-40B4-BE49-F238E27FC236}">
                  <a16:creationId xmlns:a16="http://schemas.microsoft.com/office/drawing/2014/main" id="{88329138-35B6-5CF3-A127-8EC044E1B33D}"/>
                </a:ext>
              </a:extLst>
            </p:cNvPr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474;p37">
              <a:extLst>
                <a:ext uri="{FF2B5EF4-FFF2-40B4-BE49-F238E27FC236}">
                  <a16:creationId xmlns:a16="http://schemas.microsoft.com/office/drawing/2014/main" id="{4E0F6FA1-FE6F-427C-59E3-4B505B7EA7F5}"/>
                </a:ext>
              </a:extLst>
            </p:cNvPr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78" name="Google Shape;698;p41">
            <a:extLst>
              <a:ext uri="{FF2B5EF4-FFF2-40B4-BE49-F238E27FC236}">
                <a16:creationId xmlns:a16="http://schemas.microsoft.com/office/drawing/2014/main" id="{98543731-0D30-D0FE-CB4C-BF34E24E8D05}"/>
              </a:ext>
            </a:extLst>
          </p:cNvPr>
          <p:cNvGrpSpPr/>
          <p:nvPr/>
        </p:nvGrpSpPr>
        <p:grpSpPr>
          <a:xfrm>
            <a:off x="1520690" y="3745706"/>
            <a:ext cx="953591" cy="334099"/>
            <a:chOff x="2271950" y="2722775"/>
            <a:chExt cx="575875" cy="201775"/>
          </a:xfrm>
        </p:grpSpPr>
        <p:sp>
          <p:nvSpPr>
            <p:cNvPr id="979" name="Google Shape;699;p41">
              <a:extLst>
                <a:ext uri="{FF2B5EF4-FFF2-40B4-BE49-F238E27FC236}">
                  <a16:creationId xmlns:a16="http://schemas.microsoft.com/office/drawing/2014/main" id="{9B83F421-9B40-5615-90AF-3B50D3903D1E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700;p41">
              <a:extLst>
                <a:ext uri="{FF2B5EF4-FFF2-40B4-BE49-F238E27FC236}">
                  <a16:creationId xmlns:a16="http://schemas.microsoft.com/office/drawing/2014/main" id="{43124622-94A7-3DF0-70DF-15C38D43D10C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701;p41">
              <a:extLst>
                <a:ext uri="{FF2B5EF4-FFF2-40B4-BE49-F238E27FC236}">
                  <a16:creationId xmlns:a16="http://schemas.microsoft.com/office/drawing/2014/main" id="{503FA9A5-AAE4-AA3D-317A-36CE33DE1AFD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702;p41">
              <a:extLst>
                <a:ext uri="{FF2B5EF4-FFF2-40B4-BE49-F238E27FC236}">
                  <a16:creationId xmlns:a16="http://schemas.microsoft.com/office/drawing/2014/main" id="{44DC018C-F4D4-71F8-2E7D-6074AA802A3C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703;p41">
              <a:extLst>
                <a:ext uri="{FF2B5EF4-FFF2-40B4-BE49-F238E27FC236}">
                  <a16:creationId xmlns:a16="http://schemas.microsoft.com/office/drawing/2014/main" id="{30841DE4-B816-A2AA-BF21-8F8A72033FE7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26" name="Google Shape;1026;p45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027" name="Google Shape;1027;p4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36" name="Google Shape;1036;p45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8" name="Google Shape;1038;p45"/>
          <p:cNvSpPr/>
          <p:nvPr/>
        </p:nvSpPr>
        <p:spPr>
          <a:xfrm rot="-1685758">
            <a:off x="7716228" y="7205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42" name="Google Shape;1042;p45"/>
          <p:cNvGrpSpPr/>
          <p:nvPr/>
        </p:nvGrpSpPr>
        <p:grpSpPr>
          <a:xfrm>
            <a:off x="7155735" y="987714"/>
            <a:ext cx="695830" cy="243805"/>
            <a:chOff x="2271950" y="2722775"/>
            <a:chExt cx="575875" cy="201775"/>
          </a:xfrm>
        </p:grpSpPr>
        <p:sp>
          <p:nvSpPr>
            <p:cNvPr id="1043" name="Google Shape;1043;p45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22E75B00-F6A0-47A4-D097-4B577DE796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t="3650" r="4232"/>
          <a:stretch/>
        </p:blipFill>
        <p:spPr>
          <a:xfrm>
            <a:off x="458705" y="1263281"/>
            <a:ext cx="8244962" cy="326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10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35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35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2" name="Google Shape;332;p35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35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34" name="Google Shape;334;p3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p3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35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7" name="Google Shape;337;p35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8" name="Google Shape;338;p35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39" name="Google Shape;339;p35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340" name="Google Shape;340;p3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49" name="Google Shape;349;p35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" name="Google Shape;417;p37">
            <a:extLst>
              <a:ext uri="{FF2B5EF4-FFF2-40B4-BE49-F238E27FC236}">
                <a16:creationId xmlns:a16="http://schemas.microsoft.com/office/drawing/2014/main" id="{39D40E36-E1F8-AC4D-E9E1-F40D2EE7C7CD}"/>
              </a:ext>
            </a:extLst>
          </p:cNvPr>
          <p:cNvGrpSpPr/>
          <p:nvPr/>
        </p:nvGrpSpPr>
        <p:grpSpPr>
          <a:xfrm rot="20304273">
            <a:off x="1094065" y="1121049"/>
            <a:ext cx="1043050" cy="1488400"/>
            <a:chOff x="910475" y="761863"/>
            <a:chExt cx="1043050" cy="1488400"/>
          </a:xfrm>
        </p:grpSpPr>
        <p:sp>
          <p:nvSpPr>
            <p:cNvPr id="7" name="Google Shape;418;p37">
              <a:extLst>
                <a:ext uri="{FF2B5EF4-FFF2-40B4-BE49-F238E27FC236}">
                  <a16:creationId xmlns:a16="http://schemas.microsoft.com/office/drawing/2014/main" id="{AF9BD20D-A117-229F-2BE3-3CB661FE46DA}"/>
                </a:ext>
              </a:extLst>
            </p:cNvPr>
            <p:cNvSpPr/>
            <p:nvPr/>
          </p:nvSpPr>
          <p:spPr>
            <a:xfrm>
              <a:off x="910475" y="761863"/>
              <a:ext cx="1043050" cy="1488400"/>
            </a:xfrm>
            <a:custGeom>
              <a:avLst/>
              <a:gdLst/>
              <a:ahLst/>
              <a:cxnLst/>
              <a:rect l="l" t="t" r="r" b="b"/>
              <a:pathLst>
                <a:path w="41722" h="59536" fill="none" extrusionOk="0">
                  <a:moveTo>
                    <a:pt x="41722" y="8159"/>
                  </a:moveTo>
                  <a:lnTo>
                    <a:pt x="41722" y="57914"/>
                  </a:lnTo>
                  <a:cubicBezTo>
                    <a:pt x="41722" y="58805"/>
                    <a:pt x="40991" y="59536"/>
                    <a:pt x="40101" y="59536"/>
                  </a:cubicBezTo>
                  <a:lnTo>
                    <a:pt x="1622" y="59536"/>
                  </a:lnTo>
                  <a:cubicBezTo>
                    <a:pt x="731" y="59536"/>
                    <a:pt x="1" y="58805"/>
                    <a:pt x="1" y="57914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22" y="0"/>
                  </a:cubicBezTo>
                  <a:lnTo>
                    <a:pt x="325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419;p37">
              <a:extLst>
                <a:ext uri="{FF2B5EF4-FFF2-40B4-BE49-F238E27FC236}">
                  <a16:creationId xmlns:a16="http://schemas.microsoft.com/office/drawing/2014/main" id="{9F68E5F9-07E5-E19D-4B5B-C2928FFCEE52}"/>
                </a:ext>
              </a:extLst>
            </p:cNvPr>
            <p:cNvSpPr/>
            <p:nvPr/>
          </p:nvSpPr>
          <p:spPr>
            <a:xfrm>
              <a:off x="1723250" y="761863"/>
              <a:ext cx="224500" cy="206225"/>
            </a:xfrm>
            <a:custGeom>
              <a:avLst/>
              <a:gdLst/>
              <a:ahLst/>
              <a:cxnLst/>
              <a:rect l="l" t="t" r="r" b="b"/>
              <a:pathLst>
                <a:path w="8980" h="8249" fill="none" extrusionOk="0">
                  <a:moveTo>
                    <a:pt x="1" y="0"/>
                  </a:moveTo>
                  <a:lnTo>
                    <a:pt x="1" y="6645"/>
                  </a:lnTo>
                  <a:cubicBezTo>
                    <a:pt x="1" y="7518"/>
                    <a:pt x="713" y="8248"/>
                    <a:pt x="1604" y="8248"/>
                  </a:cubicBezTo>
                  <a:lnTo>
                    <a:pt x="8979" y="8248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420;p37">
              <a:extLst>
                <a:ext uri="{FF2B5EF4-FFF2-40B4-BE49-F238E27FC236}">
                  <a16:creationId xmlns:a16="http://schemas.microsoft.com/office/drawing/2014/main" id="{0995ED8E-475F-25EE-1F87-D20D4DCB0EA5}"/>
                </a:ext>
              </a:extLst>
            </p:cNvPr>
            <p:cNvSpPr/>
            <p:nvPr/>
          </p:nvSpPr>
          <p:spPr>
            <a:xfrm>
              <a:off x="1051650" y="10624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421;p37">
              <a:extLst>
                <a:ext uri="{FF2B5EF4-FFF2-40B4-BE49-F238E27FC236}">
                  <a16:creationId xmlns:a16="http://schemas.microsoft.com/office/drawing/2014/main" id="{55CDB234-5628-E9D8-51EF-37E844BD9472}"/>
                </a:ext>
              </a:extLst>
            </p:cNvPr>
            <p:cNvSpPr/>
            <p:nvPr/>
          </p:nvSpPr>
          <p:spPr>
            <a:xfrm>
              <a:off x="1051650" y="11626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422;p37">
              <a:extLst>
                <a:ext uri="{FF2B5EF4-FFF2-40B4-BE49-F238E27FC236}">
                  <a16:creationId xmlns:a16="http://schemas.microsoft.com/office/drawing/2014/main" id="{13B4CDC4-2B38-951A-CA5B-63F6F1A723B5}"/>
                </a:ext>
              </a:extLst>
            </p:cNvPr>
            <p:cNvSpPr/>
            <p:nvPr/>
          </p:nvSpPr>
          <p:spPr>
            <a:xfrm>
              <a:off x="1051650" y="1262888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23;p37">
              <a:extLst>
                <a:ext uri="{FF2B5EF4-FFF2-40B4-BE49-F238E27FC236}">
                  <a16:creationId xmlns:a16="http://schemas.microsoft.com/office/drawing/2014/main" id="{360034B0-FF42-36AA-53B6-29BBCC2C4F34}"/>
                </a:ext>
              </a:extLst>
            </p:cNvPr>
            <p:cNvSpPr/>
            <p:nvPr/>
          </p:nvSpPr>
          <p:spPr>
            <a:xfrm>
              <a:off x="1051650" y="13630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24;p37">
              <a:extLst>
                <a:ext uri="{FF2B5EF4-FFF2-40B4-BE49-F238E27FC236}">
                  <a16:creationId xmlns:a16="http://schemas.microsoft.com/office/drawing/2014/main" id="{8A70A59B-C64E-A82C-D1D5-AA5AA996E1F4}"/>
                </a:ext>
              </a:extLst>
            </p:cNvPr>
            <p:cNvSpPr/>
            <p:nvPr/>
          </p:nvSpPr>
          <p:spPr>
            <a:xfrm>
              <a:off x="1051650" y="14632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25;p37">
              <a:extLst>
                <a:ext uri="{FF2B5EF4-FFF2-40B4-BE49-F238E27FC236}">
                  <a16:creationId xmlns:a16="http://schemas.microsoft.com/office/drawing/2014/main" id="{60F1A855-3280-A98B-4F5C-DBD255171279}"/>
                </a:ext>
              </a:extLst>
            </p:cNvPr>
            <p:cNvSpPr/>
            <p:nvPr/>
          </p:nvSpPr>
          <p:spPr>
            <a:xfrm>
              <a:off x="1051650" y="15634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426;p37">
              <a:extLst>
                <a:ext uri="{FF2B5EF4-FFF2-40B4-BE49-F238E27FC236}">
                  <a16:creationId xmlns:a16="http://schemas.microsoft.com/office/drawing/2014/main" id="{16AA5C3A-D8FB-1461-0E5C-AB59D2929046}"/>
                </a:ext>
              </a:extLst>
            </p:cNvPr>
            <p:cNvSpPr/>
            <p:nvPr/>
          </p:nvSpPr>
          <p:spPr>
            <a:xfrm>
              <a:off x="1051650" y="1663713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427;p37">
              <a:extLst>
                <a:ext uri="{FF2B5EF4-FFF2-40B4-BE49-F238E27FC236}">
                  <a16:creationId xmlns:a16="http://schemas.microsoft.com/office/drawing/2014/main" id="{E1D6E2F8-83FF-4E5A-14D3-6B62A21B4DAA}"/>
                </a:ext>
              </a:extLst>
            </p:cNvPr>
            <p:cNvSpPr/>
            <p:nvPr/>
          </p:nvSpPr>
          <p:spPr>
            <a:xfrm>
              <a:off x="1051650" y="1782613"/>
              <a:ext cx="315350" cy="22300"/>
            </a:xfrm>
            <a:custGeom>
              <a:avLst/>
              <a:gdLst/>
              <a:ahLst/>
              <a:cxnLst/>
              <a:rect l="l" t="t" r="r" b="b"/>
              <a:pathLst>
                <a:path w="12614" h="892" fill="none" extrusionOk="0">
                  <a:moveTo>
                    <a:pt x="1" y="1"/>
                  </a:moveTo>
                  <a:lnTo>
                    <a:pt x="12613" y="1"/>
                  </a:lnTo>
                  <a:lnTo>
                    <a:pt x="12613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428;p37">
              <a:extLst>
                <a:ext uri="{FF2B5EF4-FFF2-40B4-BE49-F238E27FC236}">
                  <a16:creationId xmlns:a16="http://schemas.microsoft.com/office/drawing/2014/main" id="{EC6A2FB0-4642-016B-5F3C-41B80427A234}"/>
                </a:ext>
              </a:extLst>
            </p:cNvPr>
            <p:cNvSpPr/>
            <p:nvPr/>
          </p:nvSpPr>
          <p:spPr>
            <a:xfrm>
              <a:off x="1051650" y="1990163"/>
              <a:ext cx="393275" cy="0"/>
            </a:xfrm>
            <a:custGeom>
              <a:avLst/>
              <a:gdLst/>
              <a:ahLst/>
              <a:cxnLst/>
              <a:rect l="l" t="t" r="r" b="b"/>
              <a:pathLst>
                <a:path w="15731" fill="none" extrusionOk="0">
                  <a:moveTo>
                    <a:pt x="1" y="0"/>
                  </a:moveTo>
                  <a:lnTo>
                    <a:pt x="15731" y="0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" name="Google Shape;698;p41">
            <a:extLst>
              <a:ext uri="{FF2B5EF4-FFF2-40B4-BE49-F238E27FC236}">
                <a16:creationId xmlns:a16="http://schemas.microsoft.com/office/drawing/2014/main" id="{553A4356-8F68-25C9-7E9B-941D6F1FE322}"/>
              </a:ext>
            </a:extLst>
          </p:cNvPr>
          <p:cNvGrpSpPr/>
          <p:nvPr/>
        </p:nvGrpSpPr>
        <p:grpSpPr>
          <a:xfrm>
            <a:off x="7528320" y="1258409"/>
            <a:ext cx="953591" cy="334099"/>
            <a:chOff x="2271950" y="2722775"/>
            <a:chExt cx="575875" cy="201775"/>
          </a:xfrm>
        </p:grpSpPr>
        <p:sp>
          <p:nvSpPr>
            <p:cNvPr id="19" name="Google Shape;699;p41">
              <a:extLst>
                <a:ext uri="{FF2B5EF4-FFF2-40B4-BE49-F238E27FC236}">
                  <a16:creationId xmlns:a16="http://schemas.microsoft.com/office/drawing/2014/main" id="{364F629A-364F-2361-13CA-A4014EEE897E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700;p41">
              <a:extLst>
                <a:ext uri="{FF2B5EF4-FFF2-40B4-BE49-F238E27FC236}">
                  <a16:creationId xmlns:a16="http://schemas.microsoft.com/office/drawing/2014/main" id="{63FB8B05-2B05-70AE-F2BA-323977696D4B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701;p41">
              <a:extLst>
                <a:ext uri="{FF2B5EF4-FFF2-40B4-BE49-F238E27FC236}">
                  <a16:creationId xmlns:a16="http://schemas.microsoft.com/office/drawing/2014/main" id="{485361B9-9F4B-6017-3ACB-E6389DC5083C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702;p41">
              <a:extLst>
                <a:ext uri="{FF2B5EF4-FFF2-40B4-BE49-F238E27FC236}">
                  <a16:creationId xmlns:a16="http://schemas.microsoft.com/office/drawing/2014/main" id="{92569DAE-A8FB-E0A8-74A6-9A077C4860AF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703;p41">
              <a:extLst>
                <a:ext uri="{FF2B5EF4-FFF2-40B4-BE49-F238E27FC236}">
                  <a16:creationId xmlns:a16="http://schemas.microsoft.com/office/drawing/2014/main" id="{E783F043-0405-500A-1DC0-350B9FB09922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" name="Google Shape;698;p41">
            <a:extLst>
              <a:ext uri="{FF2B5EF4-FFF2-40B4-BE49-F238E27FC236}">
                <a16:creationId xmlns:a16="http://schemas.microsoft.com/office/drawing/2014/main" id="{C02EB428-E208-B7C1-53A0-850BB028BCFB}"/>
              </a:ext>
            </a:extLst>
          </p:cNvPr>
          <p:cNvGrpSpPr/>
          <p:nvPr/>
        </p:nvGrpSpPr>
        <p:grpSpPr>
          <a:xfrm>
            <a:off x="7270087" y="2084863"/>
            <a:ext cx="692398" cy="179686"/>
            <a:chOff x="2271950" y="2722775"/>
            <a:chExt cx="575875" cy="201775"/>
          </a:xfrm>
        </p:grpSpPr>
        <p:sp>
          <p:nvSpPr>
            <p:cNvPr id="25" name="Google Shape;699;p41">
              <a:extLst>
                <a:ext uri="{FF2B5EF4-FFF2-40B4-BE49-F238E27FC236}">
                  <a16:creationId xmlns:a16="http://schemas.microsoft.com/office/drawing/2014/main" id="{C466067F-9F75-A3DB-C5D8-252DDF5CC406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700;p41">
              <a:extLst>
                <a:ext uri="{FF2B5EF4-FFF2-40B4-BE49-F238E27FC236}">
                  <a16:creationId xmlns:a16="http://schemas.microsoft.com/office/drawing/2014/main" id="{E5F9675D-B528-219F-BCBD-A6BBB752D614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701;p41">
              <a:extLst>
                <a:ext uri="{FF2B5EF4-FFF2-40B4-BE49-F238E27FC236}">
                  <a16:creationId xmlns:a16="http://schemas.microsoft.com/office/drawing/2014/main" id="{AC6C74DA-816A-0B12-1E65-0C4F17B47E60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702;p41">
              <a:extLst>
                <a:ext uri="{FF2B5EF4-FFF2-40B4-BE49-F238E27FC236}">
                  <a16:creationId xmlns:a16="http://schemas.microsoft.com/office/drawing/2014/main" id="{5DC8178F-3622-8D01-5B23-F6C1911DA006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703;p41">
              <a:extLst>
                <a:ext uri="{FF2B5EF4-FFF2-40B4-BE49-F238E27FC236}">
                  <a16:creationId xmlns:a16="http://schemas.microsoft.com/office/drawing/2014/main" id="{54649D33-DC33-3734-FD5A-01C2770A5A44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" name="Google Shape;332;p35">
            <a:extLst>
              <a:ext uri="{FF2B5EF4-FFF2-40B4-BE49-F238E27FC236}">
                <a16:creationId xmlns:a16="http://schemas.microsoft.com/office/drawing/2014/main" id="{8D6B8323-6831-0709-F6CB-67B88E254004}"/>
              </a:ext>
            </a:extLst>
          </p:cNvPr>
          <p:cNvSpPr/>
          <p:nvPr/>
        </p:nvSpPr>
        <p:spPr>
          <a:xfrm>
            <a:off x="8216268" y="2440858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29;p35">
            <a:extLst>
              <a:ext uri="{FF2B5EF4-FFF2-40B4-BE49-F238E27FC236}">
                <a16:creationId xmlns:a16="http://schemas.microsoft.com/office/drawing/2014/main" id="{86AA478F-1F09-6CE6-9880-2321B6B63ADF}"/>
              </a:ext>
            </a:extLst>
          </p:cNvPr>
          <p:cNvSpPr/>
          <p:nvPr/>
        </p:nvSpPr>
        <p:spPr>
          <a:xfrm>
            <a:off x="8224731" y="179386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30;p35">
            <a:extLst>
              <a:ext uri="{FF2B5EF4-FFF2-40B4-BE49-F238E27FC236}">
                <a16:creationId xmlns:a16="http://schemas.microsoft.com/office/drawing/2014/main" id="{6B6D760B-F188-1AA5-8F0E-EDEB76AE3503}"/>
              </a:ext>
            </a:extLst>
          </p:cNvPr>
          <p:cNvSpPr/>
          <p:nvPr/>
        </p:nvSpPr>
        <p:spPr>
          <a:xfrm>
            <a:off x="7517077" y="1720687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6" name="Picture 2" descr="6 Técnicas para aumentar tu productividad como programador - Blog">
            <a:extLst>
              <a:ext uri="{FF2B5EF4-FFF2-40B4-BE49-F238E27FC236}">
                <a16:creationId xmlns:a16="http://schemas.microsoft.com/office/drawing/2014/main" id="{B917016A-A24C-281B-D19F-EB50B0876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 bwMode="auto">
          <a:xfrm rot="18832812">
            <a:off x="2158674" y="1198045"/>
            <a:ext cx="2747410" cy="274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Marco 48">
            <a:extLst>
              <a:ext uri="{FF2B5EF4-FFF2-40B4-BE49-F238E27FC236}">
                <a16:creationId xmlns:a16="http://schemas.microsoft.com/office/drawing/2014/main" id="{0DFBB4B5-9215-07F5-9814-BD685BF7D9F9}"/>
              </a:ext>
            </a:extLst>
          </p:cNvPr>
          <p:cNvSpPr/>
          <p:nvPr/>
        </p:nvSpPr>
        <p:spPr>
          <a:xfrm rot="18798171">
            <a:off x="1970788" y="1027544"/>
            <a:ext cx="3130428" cy="3090078"/>
          </a:xfrm>
          <a:custGeom>
            <a:avLst/>
            <a:gdLst>
              <a:gd name="connsiteX0" fmla="*/ 0 w 4020340"/>
              <a:gd name="connsiteY0" fmla="*/ 0 h 3839068"/>
              <a:gd name="connsiteX1" fmla="*/ 4020340 w 4020340"/>
              <a:gd name="connsiteY1" fmla="*/ 0 h 3839068"/>
              <a:gd name="connsiteX2" fmla="*/ 4020340 w 4020340"/>
              <a:gd name="connsiteY2" fmla="*/ 3839068 h 3839068"/>
              <a:gd name="connsiteX3" fmla="*/ 0 w 4020340"/>
              <a:gd name="connsiteY3" fmla="*/ 3839068 h 3839068"/>
              <a:gd name="connsiteX4" fmla="*/ 0 w 4020340"/>
              <a:gd name="connsiteY4" fmla="*/ 0 h 3839068"/>
              <a:gd name="connsiteX5" fmla="*/ 479884 w 4020340"/>
              <a:gd name="connsiteY5" fmla="*/ 479884 h 3839068"/>
              <a:gd name="connsiteX6" fmla="*/ 479884 w 4020340"/>
              <a:gd name="connsiteY6" fmla="*/ 3359185 h 3839068"/>
              <a:gd name="connsiteX7" fmla="*/ 3540457 w 4020340"/>
              <a:gd name="connsiteY7" fmla="*/ 3359185 h 3839068"/>
              <a:gd name="connsiteX8" fmla="*/ 3540457 w 4020340"/>
              <a:gd name="connsiteY8" fmla="*/ 479884 h 3839068"/>
              <a:gd name="connsiteX9" fmla="*/ 479884 w 4020340"/>
              <a:gd name="connsiteY9" fmla="*/ 479884 h 3839068"/>
              <a:gd name="connsiteX0" fmla="*/ 351814 w 4020340"/>
              <a:gd name="connsiteY0" fmla="*/ 373298 h 3839068"/>
              <a:gd name="connsiteX1" fmla="*/ 4020340 w 4020340"/>
              <a:gd name="connsiteY1" fmla="*/ 0 h 3839068"/>
              <a:gd name="connsiteX2" fmla="*/ 4020340 w 4020340"/>
              <a:gd name="connsiteY2" fmla="*/ 3839068 h 3839068"/>
              <a:gd name="connsiteX3" fmla="*/ 0 w 4020340"/>
              <a:gd name="connsiteY3" fmla="*/ 3839068 h 3839068"/>
              <a:gd name="connsiteX4" fmla="*/ 351814 w 4020340"/>
              <a:gd name="connsiteY4" fmla="*/ 373298 h 3839068"/>
              <a:gd name="connsiteX5" fmla="*/ 479884 w 4020340"/>
              <a:gd name="connsiteY5" fmla="*/ 479884 h 3839068"/>
              <a:gd name="connsiteX6" fmla="*/ 479884 w 4020340"/>
              <a:gd name="connsiteY6" fmla="*/ 3359185 h 3839068"/>
              <a:gd name="connsiteX7" fmla="*/ 3540457 w 4020340"/>
              <a:gd name="connsiteY7" fmla="*/ 3359185 h 3839068"/>
              <a:gd name="connsiteX8" fmla="*/ 3540457 w 4020340"/>
              <a:gd name="connsiteY8" fmla="*/ 479884 h 3839068"/>
              <a:gd name="connsiteX9" fmla="*/ 479884 w 4020340"/>
              <a:gd name="connsiteY9" fmla="*/ 479884 h 3839068"/>
              <a:gd name="connsiteX0" fmla="*/ 351814 w 4020340"/>
              <a:gd name="connsiteY0" fmla="*/ 0 h 3465770"/>
              <a:gd name="connsiteX1" fmla="*/ 3645641 w 4020340"/>
              <a:gd name="connsiteY1" fmla="*/ 25805 h 3465770"/>
              <a:gd name="connsiteX2" fmla="*/ 4020340 w 4020340"/>
              <a:gd name="connsiteY2" fmla="*/ 3465770 h 3465770"/>
              <a:gd name="connsiteX3" fmla="*/ 0 w 4020340"/>
              <a:gd name="connsiteY3" fmla="*/ 3465770 h 3465770"/>
              <a:gd name="connsiteX4" fmla="*/ 351814 w 4020340"/>
              <a:gd name="connsiteY4" fmla="*/ 0 h 3465770"/>
              <a:gd name="connsiteX5" fmla="*/ 479884 w 4020340"/>
              <a:gd name="connsiteY5" fmla="*/ 106586 h 3465770"/>
              <a:gd name="connsiteX6" fmla="*/ 479884 w 4020340"/>
              <a:gd name="connsiteY6" fmla="*/ 2985887 h 3465770"/>
              <a:gd name="connsiteX7" fmla="*/ 3540457 w 4020340"/>
              <a:gd name="connsiteY7" fmla="*/ 2985887 h 3465770"/>
              <a:gd name="connsiteX8" fmla="*/ 3540457 w 4020340"/>
              <a:gd name="connsiteY8" fmla="*/ 106586 h 3465770"/>
              <a:gd name="connsiteX9" fmla="*/ 479884 w 4020340"/>
              <a:gd name="connsiteY9" fmla="*/ 106586 h 3465770"/>
              <a:gd name="connsiteX0" fmla="*/ 351814 w 3676641"/>
              <a:gd name="connsiteY0" fmla="*/ 0 h 3465770"/>
              <a:gd name="connsiteX1" fmla="*/ 3645641 w 3676641"/>
              <a:gd name="connsiteY1" fmla="*/ 25805 h 3465770"/>
              <a:gd name="connsiteX2" fmla="*/ 3676641 w 3676641"/>
              <a:gd name="connsiteY2" fmla="*/ 3084822 h 3465770"/>
              <a:gd name="connsiteX3" fmla="*/ 0 w 3676641"/>
              <a:gd name="connsiteY3" fmla="*/ 3465770 h 3465770"/>
              <a:gd name="connsiteX4" fmla="*/ 351814 w 3676641"/>
              <a:gd name="connsiteY4" fmla="*/ 0 h 3465770"/>
              <a:gd name="connsiteX5" fmla="*/ 479884 w 3676641"/>
              <a:gd name="connsiteY5" fmla="*/ 106586 h 3465770"/>
              <a:gd name="connsiteX6" fmla="*/ 479884 w 3676641"/>
              <a:gd name="connsiteY6" fmla="*/ 2985887 h 3465770"/>
              <a:gd name="connsiteX7" fmla="*/ 3540457 w 3676641"/>
              <a:gd name="connsiteY7" fmla="*/ 2985887 h 3465770"/>
              <a:gd name="connsiteX8" fmla="*/ 3540457 w 3676641"/>
              <a:gd name="connsiteY8" fmla="*/ 106586 h 3465770"/>
              <a:gd name="connsiteX9" fmla="*/ 479884 w 3676641"/>
              <a:gd name="connsiteY9" fmla="*/ 106586 h 3465770"/>
              <a:gd name="connsiteX0" fmla="*/ 0 w 3324827"/>
              <a:gd name="connsiteY0" fmla="*/ 0 h 3090078"/>
              <a:gd name="connsiteX1" fmla="*/ 3293827 w 3324827"/>
              <a:gd name="connsiteY1" fmla="*/ 25805 h 3090078"/>
              <a:gd name="connsiteX2" fmla="*/ 3324827 w 3324827"/>
              <a:gd name="connsiteY2" fmla="*/ 3084822 h 3090078"/>
              <a:gd name="connsiteX3" fmla="*/ 14303 w 3324827"/>
              <a:gd name="connsiteY3" fmla="*/ 3090078 h 3090078"/>
              <a:gd name="connsiteX4" fmla="*/ 0 w 3324827"/>
              <a:gd name="connsiteY4" fmla="*/ 0 h 3090078"/>
              <a:gd name="connsiteX5" fmla="*/ 128070 w 3324827"/>
              <a:gd name="connsiteY5" fmla="*/ 106586 h 3090078"/>
              <a:gd name="connsiteX6" fmla="*/ 128070 w 3324827"/>
              <a:gd name="connsiteY6" fmla="*/ 2985887 h 3090078"/>
              <a:gd name="connsiteX7" fmla="*/ 3188643 w 3324827"/>
              <a:gd name="connsiteY7" fmla="*/ 2985887 h 3090078"/>
              <a:gd name="connsiteX8" fmla="*/ 3188643 w 3324827"/>
              <a:gd name="connsiteY8" fmla="*/ 106586 h 3090078"/>
              <a:gd name="connsiteX9" fmla="*/ 128070 w 3324827"/>
              <a:gd name="connsiteY9" fmla="*/ 106586 h 309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24827" h="3090078">
                <a:moveTo>
                  <a:pt x="0" y="0"/>
                </a:moveTo>
                <a:lnTo>
                  <a:pt x="3293827" y="25805"/>
                </a:lnTo>
                <a:lnTo>
                  <a:pt x="3324827" y="3084822"/>
                </a:lnTo>
                <a:lnTo>
                  <a:pt x="14303" y="3090078"/>
                </a:lnTo>
                <a:cubicBezTo>
                  <a:pt x="14303" y="1810389"/>
                  <a:pt x="0" y="1279689"/>
                  <a:pt x="0" y="0"/>
                </a:cubicBezTo>
                <a:close/>
                <a:moveTo>
                  <a:pt x="128070" y="106586"/>
                </a:moveTo>
                <a:lnTo>
                  <a:pt x="128070" y="2985887"/>
                </a:lnTo>
                <a:lnTo>
                  <a:pt x="3188643" y="2985887"/>
                </a:lnTo>
                <a:lnTo>
                  <a:pt x="3188643" y="106586"/>
                </a:lnTo>
                <a:lnTo>
                  <a:pt x="128070" y="106586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51" name="Flecha: cheurón 50">
            <a:extLst>
              <a:ext uri="{FF2B5EF4-FFF2-40B4-BE49-F238E27FC236}">
                <a16:creationId xmlns:a16="http://schemas.microsoft.com/office/drawing/2014/main" id="{940A828D-05C6-FFE9-7096-09F5D6F60C1E}"/>
              </a:ext>
            </a:extLst>
          </p:cNvPr>
          <p:cNvSpPr/>
          <p:nvPr/>
        </p:nvSpPr>
        <p:spPr>
          <a:xfrm rot="10800000" flipV="1">
            <a:off x="1047806" y="1882611"/>
            <a:ext cx="877867" cy="1549146"/>
          </a:xfrm>
          <a:custGeom>
            <a:avLst/>
            <a:gdLst>
              <a:gd name="connsiteX0" fmla="*/ 0 w 1279311"/>
              <a:gd name="connsiteY0" fmla="*/ 0 h 1560298"/>
              <a:gd name="connsiteX1" fmla="*/ 639656 w 1279311"/>
              <a:gd name="connsiteY1" fmla="*/ 0 h 1560298"/>
              <a:gd name="connsiteX2" fmla="*/ 1279311 w 1279311"/>
              <a:gd name="connsiteY2" fmla="*/ 780149 h 1560298"/>
              <a:gd name="connsiteX3" fmla="*/ 639656 w 1279311"/>
              <a:gd name="connsiteY3" fmla="*/ 1560298 h 1560298"/>
              <a:gd name="connsiteX4" fmla="*/ 0 w 1279311"/>
              <a:gd name="connsiteY4" fmla="*/ 1560298 h 1560298"/>
              <a:gd name="connsiteX5" fmla="*/ 639656 w 1279311"/>
              <a:gd name="connsiteY5" fmla="*/ 780149 h 1560298"/>
              <a:gd name="connsiteX6" fmla="*/ 0 w 1279311"/>
              <a:gd name="connsiteY6" fmla="*/ 0 h 1560298"/>
              <a:gd name="connsiteX0" fmla="*/ 0 w 799809"/>
              <a:gd name="connsiteY0" fmla="*/ 0 h 1560298"/>
              <a:gd name="connsiteX1" fmla="*/ 639656 w 799809"/>
              <a:gd name="connsiteY1" fmla="*/ 0 h 1560298"/>
              <a:gd name="connsiteX2" fmla="*/ 799809 w 799809"/>
              <a:gd name="connsiteY2" fmla="*/ 768998 h 1560298"/>
              <a:gd name="connsiteX3" fmla="*/ 639656 w 799809"/>
              <a:gd name="connsiteY3" fmla="*/ 1560298 h 1560298"/>
              <a:gd name="connsiteX4" fmla="*/ 0 w 799809"/>
              <a:gd name="connsiteY4" fmla="*/ 1560298 h 1560298"/>
              <a:gd name="connsiteX5" fmla="*/ 639656 w 799809"/>
              <a:gd name="connsiteY5" fmla="*/ 780149 h 1560298"/>
              <a:gd name="connsiteX6" fmla="*/ 0 w 799809"/>
              <a:gd name="connsiteY6" fmla="*/ 0 h 1560298"/>
              <a:gd name="connsiteX0" fmla="*/ 0 w 799809"/>
              <a:gd name="connsiteY0" fmla="*/ 0 h 1560298"/>
              <a:gd name="connsiteX1" fmla="*/ 182456 w 799809"/>
              <a:gd name="connsiteY1" fmla="*/ 11152 h 1560298"/>
              <a:gd name="connsiteX2" fmla="*/ 799809 w 799809"/>
              <a:gd name="connsiteY2" fmla="*/ 768998 h 1560298"/>
              <a:gd name="connsiteX3" fmla="*/ 639656 w 799809"/>
              <a:gd name="connsiteY3" fmla="*/ 1560298 h 1560298"/>
              <a:gd name="connsiteX4" fmla="*/ 0 w 799809"/>
              <a:gd name="connsiteY4" fmla="*/ 1560298 h 1560298"/>
              <a:gd name="connsiteX5" fmla="*/ 639656 w 799809"/>
              <a:gd name="connsiteY5" fmla="*/ 780149 h 1560298"/>
              <a:gd name="connsiteX6" fmla="*/ 0 w 799809"/>
              <a:gd name="connsiteY6" fmla="*/ 0 h 1560298"/>
              <a:gd name="connsiteX0" fmla="*/ 0 w 799809"/>
              <a:gd name="connsiteY0" fmla="*/ 0 h 1593752"/>
              <a:gd name="connsiteX1" fmla="*/ 182456 w 799809"/>
              <a:gd name="connsiteY1" fmla="*/ 11152 h 1593752"/>
              <a:gd name="connsiteX2" fmla="*/ 799809 w 799809"/>
              <a:gd name="connsiteY2" fmla="*/ 768998 h 1593752"/>
              <a:gd name="connsiteX3" fmla="*/ 115548 w 799809"/>
              <a:gd name="connsiteY3" fmla="*/ 1593752 h 1593752"/>
              <a:gd name="connsiteX4" fmla="*/ 0 w 799809"/>
              <a:gd name="connsiteY4" fmla="*/ 1560298 h 1593752"/>
              <a:gd name="connsiteX5" fmla="*/ 639656 w 799809"/>
              <a:gd name="connsiteY5" fmla="*/ 780149 h 1593752"/>
              <a:gd name="connsiteX6" fmla="*/ 0 w 799809"/>
              <a:gd name="connsiteY6" fmla="*/ 0 h 1593752"/>
              <a:gd name="connsiteX0" fmla="*/ 0 w 877867"/>
              <a:gd name="connsiteY0" fmla="*/ 22302 h 1582600"/>
              <a:gd name="connsiteX1" fmla="*/ 260514 w 877867"/>
              <a:gd name="connsiteY1" fmla="*/ 0 h 1582600"/>
              <a:gd name="connsiteX2" fmla="*/ 877867 w 877867"/>
              <a:gd name="connsiteY2" fmla="*/ 757846 h 1582600"/>
              <a:gd name="connsiteX3" fmla="*/ 193606 w 877867"/>
              <a:gd name="connsiteY3" fmla="*/ 1582600 h 1582600"/>
              <a:gd name="connsiteX4" fmla="*/ 78058 w 877867"/>
              <a:gd name="connsiteY4" fmla="*/ 1549146 h 1582600"/>
              <a:gd name="connsiteX5" fmla="*/ 717714 w 877867"/>
              <a:gd name="connsiteY5" fmla="*/ 768997 h 1582600"/>
              <a:gd name="connsiteX6" fmla="*/ 0 w 877867"/>
              <a:gd name="connsiteY6" fmla="*/ 22302 h 1582600"/>
              <a:gd name="connsiteX0" fmla="*/ 0 w 877867"/>
              <a:gd name="connsiteY0" fmla="*/ 22302 h 1582600"/>
              <a:gd name="connsiteX1" fmla="*/ 149001 w 877867"/>
              <a:gd name="connsiteY1" fmla="*/ 0 h 1582600"/>
              <a:gd name="connsiteX2" fmla="*/ 877867 w 877867"/>
              <a:gd name="connsiteY2" fmla="*/ 757846 h 1582600"/>
              <a:gd name="connsiteX3" fmla="*/ 193606 w 877867"/>
              <a:gd name="connsiteY3" fmla="*/ 1582600 h 1582600"/>
              <a:gd name="connsiteX4" fmla="*/ 78058 w 877867"/>
              <a:gd name="connsiteY4" fmla="*/ 1549146 h 1582600"/>
              <a:gd name="connsiteX5" fmla="*/ 717714 w 877867"/>
              <a:gd name="connsiteY5" fmla="*/ 768997 h 1582600"/>
              <a:gd name="connsiteX6" fmla="*/ 0 w 877867"/>
              <a:gd name="connsiteY6" fmla="*/ 22302 h 1582600"/>
              <a:gd name="connsiteX0" fmla="*/ 0 w 877867"/>
              <a:gd name="connsiteY0" fmla="*/ 22302 h 1582600"/>
              <a:gd name="connsiteX1" fmla="*/ 149001 w 877867"/>
              <a:gd name="connsiteY1" fmla="*/ 0 h 1582600"/>
              <a:gd name="connsiteX2" fmla="*/ 877867 w 877867"/>
              <a:gd name="connsiteY2" fmla="*/ 757846 h 1582600"/>
              <a:gd name="connsiteX3" fmla="*/ 193606 w 877867"/>
              <a:gd name="connsiteY3" fmla="*/ 1582600 h 1582600"/>
              <a:gd name="connsiteX4" fmla="*/ 0 w 877867"/>
              <a:gd name="connsiteY4" fmla="*/ 1448785 h 1582600"/>
              <a:gd name="connsiteX5" fmla="*/ 717714 w 877867"/>
              <a:gd name="connsiteY5" fmla="*/ 768997 h 1582600"/>
              <a:gd name="connsiteX6" fmla="*/ 0 w 877867"/>
              <a:gd name="connsiteY6" fmla="*/ 22302 h 1582600"/>
              <a:gd name="connsiteX0" fmla="*/ 0 w 877867"/>
              <a:gd name="connsiteY0" fmla="*/ 22302 h 1549146"/>
              <a:gd name="connsiteX1" fmla="*/ 149001 w 877867"/>
              <a:gd name="connsiteY1" fmla="*/ 0 h 1549146"/>
              <a:gd name="connsiteX2" fmla="*/ 877867 w 877867"/>
              <a:gd name="connsiteY2" fmla="*/ 757846 h 1549146"/>
              <a:gd name="connsiteX3" fmla="*/ 48640 w 877867"/>
              <a:gd name="connsiteY3" fmla="*/ 1549146 h 1549146"/>
              <a:gd name="connsiteX4" fmla="*/ 0 w 877867"/>
              <a:gd name="connsiteY4" fmla="*/ 1448785 h 1549146"/>
              <a:gd name="connsiteX5" fmla="*/ 717714 w 877867"/>
              <a:gd name="connsiteY5" fmla="*/ 768997 h 1549146"/>
              <a:gd name="connsiteX6" fmla="*/ 0 w 877867"/>
              <a:gd name="connsiteY6" fmla="*/ 22302 h 1549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7867" h="1549146">
                <a:moveTo>
                  <a:pt x="0" y="22302"/>
                </a:moveTo>
                <a:lnTo>
                  <a:pt x="149001" y="0"/>
                </a:lnTo>
                <a:lnTo>
                  <a:pt x="877867" y="757846"/>
                </a:lnTo>
                <a:lnTo>
                  <a:pt x="48640" y="1549146"/>
                </a:lnTo>
                <a:lnTo>
                  <a:pt x="0" y="1448785"/>
                </a:lnTo>
                <a:lnTo>
                  <a:pt x="717714" y="768997"/>
                </a:lnTo>
                <a:lnTo>
                  <a:pt x="0" y="22302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54" name="Google Shape;651;p40">
            <a:extLst>
              <a:ext uri="{FF2B5EF4-FFF2-40B4-BE49-F238E27FC236}">
                <a16:creationId xmlns:a16="http://schemas.microsoft.com/office/drawing/2014/main" id="{4B4E9F04-43CC-DC04-94A0-D223741D0128}"/>
              </a:ext>
            </a:extLst>
          </p:cNvPr>
          <p:cNvSpPr/>
          <p:nvPr/>
        </p:nvSpPr>
        <p:spPr>
          <a:xfrm>
            <a:off x="5585681" y="698422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652;p40">
            <a:extLst>
              <a:ext uri="{FF2B5EF4-FFF2-40B4-BE49-F238E27FC236}">
                <a16:creationId xmlns:a16="http://schemas.microsoft.com/office/drawing/2014/main" id="{4586341D-C7BA-14E4-4AC9-3E978C58E9CC}"/>
              </a:ext>
            </a:extLst>
          </p:cNvPr>
          <p:cNvSpPr/>
          <p:nvPr/>
        </p:nvSpPr>
        <p:spPr>
          <a:xfrm>
            <a:off x="6260906" y="2255323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655;p40">
            <a:extLst>
              <a:ext uri="{FF2B5EF4-FFF2-40B4-BE49-F238E27FC236}">
                <a16:creationId xmlns:a16="http://schemas.microsoft.com/office/drawing/2014/main" id="{93620BFF-254B-0751-2CEE-21878A8C7976}"/>
              </a:ext>
            </a:extLst>
          </p:cNvPr>
          <p:cNvSpPr/>
          <p:nvPr/>
        </p:nvSpPr>
        <p:spPr>
          <a:xfrm>
            <a:off x="6523370" y="3176558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7" name="Google Shape;656;p40">
            <a:extLst>
              <a:ext uri="{FF2B5EF4-FFF2-40B4-BE49-F238E27FC236}">
                <a16:creationId xmlns:a16="http://schemas.microsoft.com/office/drawing/2014/main" id="{8A1E1CD7-D1FC-2597-C5C6-3F6502311041}"/>
              </a:ext>
            </a:extLst>
          </p:cNvPr>
          <p:cNvGrpSpPr/>
          <p:nvPr/>
        </p:nvGrpSpPr>
        <p:grpSpPr>
          <a:xfrm>
            <a:off x="6092553" y="728249"/>
            <a:ext cx="695830" cy="243805"/>
            <a:chOff x="2271950" y="2722775"/>
            <a:chExt cx="575875" cy="201775"/>
          </a:xfrm>
        </p:grpSpPr>
        <p:sp>
          <p:nvSpPr>
            <p:cNvPr id="58" name="Google Shape;657;p40">
              <a:extLst>
                <a:ext uri="{FF2B5EF4-FFF2-40B4-BE49-F238E27FC236}">
                  <a16:creationId xmlns:a16="http://schemas.microsoft.com/office/drawing/2014/main" id="{7DE688B9-2A93-E32A-C61B-8AA86BF3A85A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658;p40">
              <a:extLst>
                <a:ext uri="{FF2B5EF4-FFF2-40B4-BE49-F238E27FC236}">
                  <a16:creationId xmlns:a16="http://schemas.microsoft.com/office/drawing/2014/main" id="{B39BD509-056D-48E6-9422-3C7DD62B83D4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59;p40">
              <a:extLst>
                <a:ext uri="{FF2B5EF4-FFF2-40B4-BE49-F238E27FC236}">
                  <a16:creationId xmlns:a16="http://schemas.microsoft.com/office/drawing/2014/main" id="{37403DA8-EED5-1963-1B52-9689262FB4D8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60;p40">
              <a:extLst>
                <a:ext uri="{FF2B5EF4-FFF2-40B4-BE49-F238E27FC236}">
                  <a16:creationId xmlns:a16="http://schemas.microsoft.com/office/drawing/2014/main" id="{B22179CE-686E-9B7D-BBD6-6FE754C1FD80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61;p40">
              <a:extLst>
                <a:ext uri="{FF2B5EF4-FFF2-40B4-BE49-F238E27FC236}">
                  <a16:creationId xmlns:a16="http://schemas.microsoft.com/office/drawing/2014/main" id="{4DCAEEAB-F38B-761B-1A3D-A964C936190C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2" name="Google Shape;651;p40">
            <a:extLst>
              <a:ext uri="{FF2B5EF4-FFF2-40B4-BE49-F238E27FC236}">
                <a16:creationId xmlns:a16="http://schemas.microsoft.com/office/drawing/2014/main" id="{DB10A44D-5277-85FB-CED5-56BA3E23B57C}"/>
              </a:ext>
            </a:extLst>
          </p:cNvPr>
          <p:cNvSpPr/>
          <p:nvPr/>
        </p:nvSpPr>
        <p:spPr>
          <a:xfrm>
            <a:off x="7027838" y="289303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3" name="Google Shape;652;p40">
            <a:extLst>
              <a:ext uri="{FF2B5EF4-FFF2-40B4-BE49-F238E27FC236}">
                <a16:creationId xmlns:a16="http://schemas.microsoft.com/office/drawing/2014/main" id="{FEE46175-162F-054C-7554-C5204242B698}"/>
              </a:ext>
            </a:extLst>
          </p:cNvPr>
          <p:cNvSpPr/>
          <p:nvPr/>
        </p:nvSpPr>
        <p:spPr>
          <a:xfrm>
            <a:off x="6499957" y="3893220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4" name="Google Shape;655;p40">
            <a:extLst>
              <a:ext uri="{FF2B5EF4-FFF2-40B4-BE49-F238E27FC236}">
                <a16:creationId xmlns:a16="http://schemas.microsoft.com/office/drawing/2014/main" id="{D03F4AB3-C0AB-149D-EE3A-A59AA5FB263E}"/>
              </a:ext>
            </a:extLst>
          </p:cNvPr>
          <p:cNvSpPr/>
          <p:nvPr/>
        </p:nvSpPr>
        <p:spPr>
          <a:xfrm>
            <a:off x="7965527" y="5371169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5" name="Google Shape;656;p40">
            <a:extLst>
              <a:ext uri="{FF2B5EF4-FFF2-40B4-BE49-F238E27FC236}">
                <a16:creationId xmlns:a16="http://schemas.microsoft.com/office/drawing/2014/main" id="{B166431E-78CD-1473-0A93-3BDC5810F709}"/>
              </a:ext>
            </a:extLst>
          </p:cNvPr>
          <p:cNvGrpSpPr/>
          <p:nvPr/>
        </p:nvGrpSpPr>
        <p:grpSpPr>
          <a:xfrm>
            <a:off x="7534710" y="2922860"/>
            <a:ext cx="695830" cy="243805"/>
            <a:chOff x="2271950" y="2722775"/>
            <a:chExt cx="575875" cy="201775"/>
          </a:xfrm>
        </p:grpSpPr>
        <p:sp>
          <p:nvSpPr>
            <p:cNvPr id="326" name="Google Shape;657;p40">
              <a:extLst>
                <a:ext uri="{FF2B5EF4-FFF2-40B4-BE49-F238E27FC236}">
                  <a16:creationId xmlns:a16="http://schemas.microsoft.com/office/drawing/2014/main" id="{9D7FD268-8E51-D644-AC1A-498D84BCC7FB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658;p40">
              <a:extLst>
                <a:ext uri="{FF2B5EF4-FFF2-40B4-BE49-F238E27FC236}">
                  <a16:creationId xmlns:a16="http://schemas.microsoft.com/office/drawing/2014/main" id="{114DEF15-8DF3-660B-2EA9-B75140A5B65C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659;p40">
              <a:extLst>
                <a:ext uri="{FF2B5EF4-FFF2-40B4-BE49-F238E27FC236}">
                  <a16:creationId xmlns:a16="http://schemas.microsoft.com/office/drawing/2014/main" id="{5B8160CC-E92B-E4AB-F7AB-E0A40959B6B2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660;p40">
              <a:extLst>
                <a:ext uri="{FF2B5EF4-FFF2-40B4-BE49-F238E27FC236}">
                  <a16:creationId xmlns:a16="http://schemas.microsoft.com/office/drawing/2014/main" id="{5DD6E78C-ACCF-69A2-5DAC-F105C58211AA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661;p40">
              <a:extLst>
                <a:ext uri="{FF2B5EF4-FFF2-40B4-BE49-F238E27FC236}">
                  <a16:creationId xmlns:a16="http://schemas.microsoft.com/office/drawing/2014/main" id="{532175F4-256A-A286-6BD4-F366C2165B84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4" name="Google Shape;662;p40">
            <a:extLst>
              <a:ext uri="{FF2B5EF4-FFF2-40B4-BE49-F238E27FC236}">
                <a16:creationId xmlns:a16="http://schemas.microsoft.com/office/drawing/2014/main" id="{22986E17-37B4-067A-91AB-984086AC524F}"/>
              </a:ext>
            </a:extLst>
          </p:cNvPr>
          <p:cNvSpPr/>
          <p:nvPr/>
        </p:nvSpPr>
        <p:spPr>
          <a:xfrm rot="7198898">
            <a:off x="7043816" y="3297741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664;p40">
            <a:extLst>
              <a:ext uri="{FF2B5EF4-FFF2-40B4-BE49-F238E27FC236}">
                <a16:creationId xmlns:a16="http://schemas.microsoft.com/office/drawing/2014/main" id="{49524054-4C3B-0F8B-6AAF-333843B1CF40}"/>
              </a:ext>
            </a:extLst>
          </p:cNvPr>
          <p:cNvSpPr/>
          <p:nvPr/>
        </p:nvSpPr>
        <p:spPr>
          <a:xfrm>
            <a:off x="6418726" y="3098971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666;p40">
            <a:extLst>
              <a:ext uri="{FF2B5EF4-FFF2-40B4-BE49-F238E27FC236}">
                <a16:creationId xmlns:a16="http://schemas.microsoft.com/office/drawing/2014/main" id="{BE55A484-D8BE-2985-5099-BB76A8596432}"/>
              </a:ext>
            </a:extLst>
          </p:cNvPr>
          <p:cNvSpPr/>
          <p:nvPr/>
        </p:nvSpPr>
        <p:spPr>
          <a:xfrm>
            <a:off x="7725049" y="588147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62;p40">
            <a:extLst>
              <a:ext uri="{FF2B5EF4-FFF2-40B4-BE49-F238E27FC236}">
                <a16:creationId xmlns:a16="http://schemas.microsoft.com/office/drawing/2014/main" id="{D651E98A-52AB-27B5-4160-9A5649DEEB5B}"/>
              </a:ext>
            </a:extLst>
          </p:cNvPr>
          <p:cNvSpPr/>
          <p:nvPr/>
        </p:nvSpPr>
        <p:spPr>
          <a:xfrm rot="7198898">
            <a:off x="5536768" y="1182716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Pentagon 5">
            <a:extLst>
              <a:ext uri="{FF2B5EF4-FFF2-40B4-BE49-F238E27FC236}">
                <a16:creationId xmlns:a16="http://schemas.microsoft.com/office/drawing/2014/main" id="{DE59F946-28A5-AA56-8350-9C4F540570F8}"/>
              </a:ext>
            </a:extLst>
          </p:cNvPr>
          <p:cNvSpPr/>
          <p:nvPr/>
        </p:nvSpPr>
        <p:spPr>
          <a:xfrm rot="10800000">
            <a:off x="3703737" y="1447170"/>
            <a:ext cx="5436096" cy="226800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0" name="Google Shape;664;p40">
            <a:extLst>
              <a:ext uri="{FF2B5EF4-FFF2-40B4-BE49-F238E27FC236}">
                <a16:creationId xmlns:a16="http://schemas.microsoft.com/office/drawing/2014/main" id="{E28A338A-CC21-D316-A800-2D01F5F75EF4}"/>
              </a:ext>
            </a:extLst>
          </p:cNvPr>
          <p:cNvSpPr/>
          <p:nvPr/>
        </p:nvSpPr>
        <p:spPr>
          <a:xfrm>
            <a:off x="4976569" y="90436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666;p40">
            <a:extLst>
              <a:ext uri="{FF2B5EF4-FFF2-40B4-BE49-F238E27FC236}">
                <a16:creationId xmlns:a16="http://schemas.microsoft.com/office/drawing/2014/main" id="{4CB1DC19-41C8-5BDF-D9AE-7290F00FFB6B}"/>
              </a:ext>
            </a:extLst>
          </p:cNvPr>
          <p:cNvSpPr/>
          <p:nvPr/>
        </p:nvSpPr>
        <p:spPr>
          <a:xfrm>
            <a:off x="6282892" y="3686859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Text Placeholder 1">
            <a:extLst>
              <a:ext uri="{FF2B5EF4-FFF2-40B4-BE49-F238E27FC236}">
                <a16:creationId xmlns:a16="http://schemas.microsoft.com/office/drawing/2014/main" id="{4B90475C-E137-9525-701E-27948DE8FA12}"/>
              </a:ext>
            </a:extLst>
          </p:cNvPr>
          <p:cNvSpPr txBox="1">
            <a:spLocks/>
          </p:cNvSpPr>
          <p:nvPr/>
        </p:nvSpPr>
        <p:spPr>
          <a:xfrm>
            <a:off x="5148064" y="1707654"/>
            <a:ext cx="4427984" cy="8640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>
                <a:solidFill>
                  <a:srgbClr val="080808"/>
                </a:solidFill>
                <a:latin typeface="Rockwell Extra Bold" panose="02060903040505020403" pitchFamily="18" charset="0"/>
                <a:cs typeface="Arial" pitchFamily="34" charset="0"/>
              </a:rPr>
              <a:t>SECCION 1: MANEJO DE CONCEPTOS</a:t>
            </a:r>
            <a:endParaRPr lang="ko-KR" altLang="en-US" sz="3600" b="1" dirty="0">
              <a:solidFill>
                <a:srgbClr val="080808"/>
              </a:solidFill>
              <a:latin typeface="Rockwell Extra Bold" panose="02060903040505020403" pitchFamily="18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65;p36">
            <a:extLst>
              <a:ext uri="{FF2B5EF4-FFF2-40B4-BE49-F238E27FC236}">
                <a16:creationId xmlns:a16="http://schemas.microsoft.com/office/drawing/2014/main" id="{7CE4FDA3-1CEC-8BB6-3AA5-CCF5F70950CD}"/>
              </a:ext>
            </a:extLst>
          </p:cNvPr>
          <p:cNvSpPr/>
          <p:nvPr/>
        </p:nvSpPr>
        <p:spPr>
          <a:xfrm rot="7194965">
            <a:off x="3404554" y="1407391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76;p36">
            <a:extLst>
              <a:ext uri="{FF2B5EF4-FFF2-40B4-BE49-F238E27FC236}">
                <a16:creationId xmlns:a16="http://schemas.microsoft.com/office/drawing/2014/main" id="{4BBD5FD2-41FB-F3FB-7FC2-66C0F90DDCA4}"/>
              </a:ext>
            </a:extLst>
          </p:cNvPr>
          <p:cNvSpPr/>
          <p:nvPr/>
        </p:nvSpPr>
        <p:spPr>
          <a:xfrm rot="21593033">
            <a:off x="2785950" y="201388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5;p36">
            <a:extLst>
              <a:ext uri="{FF2B5EF4-FFF2-40B4-BE49-F238E27FC236}">
                <a16:creationId xmlns:a16="http://schemas.microsoft.com/office/drawing/2014/main" id="{66DC7D2B-5478-B79D-072C-E216C7802978}"/>
              </a:ext>
            </a:extLst>
          </p:cNvPr>
          <p:cNvSpPr/>
          <p:nvPr/>
        </p:nvSpPr>
        <p:spPr>
          <a:xfrm rot="7194965">
            <a:off x="3671632" y="2531618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67;p36">
            <a:extLst>
              <a:ext uri="{FF2B5EF4-FFF2-40B4-BE49-F238E27FC236}">
                <a16:creationId xmlns:a16="http://schemas.microsoft.com/office/drawing/2014/main" id="{AF2859B8-856A-8CF2-6B79-697AB0C82F4F}"/>
              </a:ext>
            </a:extLst>
          </p:cNvPr>
          <p:cNvSpPr/>
          <p:nvPr/>
        </p:nvSpPr>
        <p:spPr>
          <a:xfrm rot="7191931">
            <a:off x="3029132" y="1975032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69;p36">
            <a:extLst>
              <a:ext uri="{FF2B5EF4-FFF2-40B4-BE49-F238E27FC236}">
                <a16:creationId xmlns:a16="http://schemas.microsoft.com/office/drawing/2014/main" id="{4AE119EE-57D4-60BD-18AE-66B789C6BBEE}"/>
              </a:ext>
            </a:extLst>
          </p:cNvPr>
          <p:cNvSpPr/>
          <p:nvPr/>
        </p:nvSpPr>
        <p:spPr>
          <a:xfrm rot="19907275">
            <a:off x="2913198" y="271893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76;p36">
            <a:extLst>
              <a:ext uri="{FF2B5EF4-FFF2-40B4-BE49-F238E27FC236}">
                <a16:creationId xmlns:a16="http://schemas.microsoft.com/office/drawing/2014/main" id="{7A2B2695-0D86-4E94-1851-D31030737F28}"/>
              </a:ext>
            </a:extLst>
          </p:cNvPr>
          <p:cNvSpPr/>
          <p:nvPr/>
        </p:nvSpPr>
        <p:spPr>
          <a:xfrm rot="21593033">
            <a:off x="3053028" y="3138107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651;p40">
            <a:extLst>
              <a:ext uri="{FF2B5EF4-FFF2-40B4-BE49-F238E27FC236}">
                <a16:creationId xmlns:a16="http://schemas.microsoft.com/office/drawing/2014/main" id="{4B7AC01B-7B52-13AA-718F-5F73553F4ED9}"/>
              </a:ext>
            </a:extLst>
          </p:cNvPr>
          <p:cNvSpPr/>
          <p:nvPr/>
        </p:nvSpPr>
        <p:spPr>
          <a:xfrm rot="21593033">
            <a:off x="2897564" y="2226254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65;p36">
            <a:extLst>
              <a:ext uri="{FF2B5EF4-FFF2-40B4-BE49-F238E27FC236}">
                <a16:creationId xmlns:a16="http://schemas.microsoft.com/office/drawing/2014/main" id="{B231409D-E5CC-FFF8-6191-50673CB89CD7}"/>
              </a:ext>
            </a:extLst>
          </p:cNvPr>
          <p:cNvSpPr/>
          <p:nvPr/>
        </p:nvSpPr>
        <p:spPr>
          <a:xfrm rot="7194965">
            <a:off x="2554127" y="2869447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67;p36">
            <a:extLst>
              <a:ext uri="{FF2B5EF4-FFF2-40B4-BE49-F238E27FC236}">
                <a16:creationId xmlns:a16="http://schemas.microsoft.com/office/drawing/2014/main" id="{5F3A366E-6A82-B89D-D788-BC4E6D9FB042}"/>
              </a:ext>
            </a:extLst>
          </p:cNvPr>
          <p:cNvSpPr/>
          <p:nvPr/>
        </p:nvSpPr>
        <p:spPr>
          <a:xfrm rot="7191931">
            <a:off x="1911627" y="2312861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369;p36">
            <a:extLst>
              <a:ext uri="{FF2B5EF4-FFF2-40B4-BE49-F238E27FC236}">
                <a16:creationId xmlns:a16="http://schemas.microsoft.com/office/drawing/2014/main" id="{105E6194-4579-99C6-DF2B-BA7C067F237D}"/>
              </a:ext>
            </a:extLst>
          </p:cNvPr>
          <p:cNvSpPr/>
          <p:nvPr/>
        </p:nvSpPr>
        <p:spPr>
          <a:xfrm rot="19907275">
            <a:off x="1795693" y="3056766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Google Shape;376;p36">
            <a:extLst>
              <a:ext uri="{FF2B5EF4-FFF2-40B4-BE49-F238E27FC236}">
                <a16:creationId xmlns:a16="http://schemas.microsoft.com/office/drawing/2014/main" id="{847A69F8-759F-2A91-B75A-C240F091D1E0}"/>
              </a:ext>
            </a:extLst>
          </p:cNvPr>
          <p:cNvSpPr/>
          <p:nvPr/>
        </p:nvSpPr>
        <p:spPr>
          <a:xfrm rot="21593033">
            <a:off x="1935523" y="3475936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651;p40">
            <a:extLst>
              <a:ext uri="{FF2B5EF4-FFF2-40B4-BE49-F238E27FC236}">
                <a16:creationId xmlns:a16="http://schemas.microsoft.com/office/drawing/2014/main" id="{DFB6F4EC-B83F-71A3-061C-4960E9A6D631}"/>
              </a:ext>
            </a:extLst>
          </p:cNvPr>
          <p:cNvSpPr/>
          <p:nvPr/>
        </p:nvSpPr>
        <p:spPr>
          <a:xfrm rot="21593033">
            <a:off x="1780059" y="256408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6" name="Google Shape;698;p41">
            <a:extLst>
              <a:ext uri="{FF2B5EF4-FFF2-40B4-BE49-F238E27FC236}">
                <a16:creationId xmlns:a16="http://schemas.microsoft.com/office/drawing/2014/main" id="{F32FEAF2-FF23-A71A-034D-9E8E1B8DA675}"/>
              </a:ext>
            </a:extLst>
          </p:cNvPr>
          <p:cNvGrpSpPr/>
          <p:nvPr/>
        </p:nvGrpSpPr>
        <p:grpSpPr>
          <a:xfrm rot="21593033">
            <a:off x="844244" y="2966365"/>
            <a:ext cx="953591" cy="334099"/>
            <a:chOff x="2271950" y="2722775"/>
            <a:chExt cx="575875" cy="201775"/>
          </a:xfrm>
        </p:grpSpPr>
        <p:sp>
          <p:nvSpPr>
            <p:cNvPr id="47" name="Google Shape;699;p41">
              <a:extLst>
                <a:ext uri="{FF2B5EF4-FFF2-40B4-BE49-F238E27FC236}">
                  <a16:creationId xmlns:a16="http://schemas.microsoft.com/office/drawing/2014/main" id="{AA713378-EC5B-50C8-40AB-40997EE05019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700;p41">
              <a:extLst>
                <a:ext uri="{FF2B5EF4-FFF2-40B4-BE49-F238E27FC236}">
                  <a16:creationId xmlns:a16="http://schemas.microsoft.com/office/drawing/2014/main" id="{12757183-8B04-F150-1E1D-E36F9D92BB83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701;p41">
              <a:extLst>
                <a:ext uri="{FF2B5EF4-FFF2-40B4-BE49-F238E27FC236}">
                  <a16:creationId xmlns:a16="http://schemas.microsoft.com/office/drawing/2014/main" id="{7C366EE2-0333-AD44-9A73-DC270751A3E0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702;p41">
              <a:extLst>
                <a:ext uri="{FF2B5EF4-FFF2-40B4-BE49-F238E27FC236}">
                  <a16:creationId xmlns:a16="http://schemas.microsoft.com/office/drawing/2014/main" id="{FF1D51CA-0406-5FC7-0058-30E6F3854147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703;p41">
              <a:extLst>
                <a:ext uri="{FF2B5EF4-FFF2-40B4-BE49-F238E27FC236}">
                  <a16:creationId xmlns:a16="http://schemas.microsoft.com/office/drawing/2014/main" id="{09374740-DA28-FECA-2C76-25352DD2BF23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" name="Google Shape;707;p41">
            <a:extLst>
              <a:ext uri="{FF2B5EF4-FFF2-40B4-BE49-F238E27FC236}">
                <a16:creationId xmlns:a16="http://schemas.microsoft.com/office/drawing/2014/main" id="{786305AD-F3A7-ECF9-1C66-63024F2AF558}"/>
              </a:ext>
            </a:extLst>
          </p:cNvPr>
          <p:cNvSpPr/>
          <p:nvPr/>
        </p:nvSpPr>
        <p:spPr>
          <a:xfrm rot="21593033">
            <a:off x="994437" y="3612042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709;p41">
            <a:extLst>
              <a:ext uri="{FF2B5EF4-FFF2-40B4-BE49-F238E27FC236}">
                <a16:creationId xmlns:a16="http://schemas.microsoft.com/office/drawing/2014/main" id="{67DA77A7-1EB2-D6C7-EA5B-8D63D8590B1C}"/>
              </a:ext>
            </a:extLst>
          </p:cNvPr>
          <p:cNvSpPr/>
          <p:nvPr/>
        </p:nvSpPr>
        <p:spPr>
          <a:xfrm rot="21593033">
            <a:off x="1462052" y="3870862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712;p41">
            <a:extLst>
              <a:ext uri="{FF2B5EF4-FFF2-40B4-BE49-F238E27FC236}">
                <a16:creationId xmlns:a16="http://schemas.microsoft.com/office/drawing/2014/main" id="{97A53B89-EB4C-74E7-10D3-9E833CDFFA35}"/>
              </a:ext>
            </a:extLst>
          </p:cNvPr>
          <p:cNvSpPr/>
          <p:nvPr/>
        </p:nvSpPr>
        <p:spPr>
          <a:xfrm rot="21593033">
            <a:off x="374337" y="2666862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5" name="Google Shape;448;p37">
            <a:extLst>
              <a:ext uri="{FF2B5EF4-FFF2-40B4-BE49-F238E27FC236}">
                <a16:creationId xmlns:a16="http://schemas.microsoft.com/office/drawing/2014/main" id="{E5D1A011-D5ED-3138-E15C-85A8D82F246F}"/>
              </a:ext>
            </a:extLst>
          </p:cNvPr>
          <p:cNvGrpSpPr/>
          <p:nvPr/>
        </p:nvGrpSpPr>
        <p:grpSpPr>
          <a:xfrm rot="21593033">
            <a:off x="183549" y="3697216"/>
            <a:ext cx="695830" cy="243805"/>
            <a:chOff x="2271950" y="2722775"/>
            <a:chExt cx="575875" cy="201775"/>
          </a:xfrm>
        </p:grpSpPr>
        <p:sp>
          <p:nvSpPr>
            <p:cNvPr id="56" name="Google Shape;449;p37">
              <a:extLst>
                <a:ext uri="{FF2B5EF4-FFF2-40B4-BE49-F238E27FC236}">
                  <a16:creationId xmlns:a16="http://schemas.microsoft.com/office/drawing/2014/main" id="{6955389E-30CA-DE9D-34BD-7BAD8E3C156C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450;p37">
              <a:extLst>
                <a:ext uri="{FF2B5EF4-FFF2-40B4-BE49-F238E27FC236}">
                  <a16:creationId xmlns:a16="http://schemas.microsoft.com/office/drawing/2014/main" id="{E145BFA5-1566-288A-FE7E-75240D74915D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451;p37">
              <a:extLst>
                <a:ext uri="{FF2B5EF4-FFF2-40B4-BE49-F238E27FC236}">
                  <a16:creationId xmlns:a16="http://schemas.microsoft.com/office/drawing/2014/main" id="{E457CE1C-90CA-F1FB-32CB-34EAEE6E8AEF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452;p37">
              <a:extLst>
                <a:ext uri="{FF2B5EF4-FFF2-40B4-BE49-F238E27FC236}">
                  <a16:creationId xmlns:a16="http://schemas.microsoft.com/office/drawing/2014/main" id="{B9BBDC7C-C761-DE93-F762-1722ED352784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453;p37">
              <a:extLst>
                <a:ext uri="{FF2B5EF4-FFF2-40B4-BE49-F238E27FC236}">
                  <a16:creationId xmlns:a16="http://schemas.microsoft.com/office/drawing/2014/main" id="{048BA894-7CF0-74DF-568D-A48B0C99EFC4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Google Shape;365;p36">
            <a:extLst>
              <a:ext uri="{FF2B5EF4-FFF2-40B4-BE49-F238E27FC236}">
                <a16:creationId xmlns:a16="http://schemas.microsoft.com/office/drawing/2014/main" id="{43F26F44-0832-5C05-22DC-78DD6EF55B81}"/>
              </a:ext>
            </a:extLst>
          </p:cNvPr>
          <p:cNvSpPr/>
          <p:nvPr/>
        </p:nvSpPr>
        <p:spPr>
          <a:xfrm rot="7201932">
            <a:off x="8377986" y="158580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376;p36">
            <a:extLst>
              <a:ext uri="{FF2B5EF4-FFF2-40B4-BE49-F238E27FC236}">
                <a16:creationId xmlns:a16="http://schemas.microsoft.com/office/drawing/2014/main" id="{69315E93-EFED-7613-FF52-3A0DB9FD40C5}"/>
              </a:ext>
            </a:extLst>
          </p:cNvPr>
          <p:cNvSpPr/>
          <p:nvPr/>
        </p:nvSpPr>
        <p:spPr>
          <a:xfrm>
            <a:off x="7759382" y="2192294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65;p36">
            <a:extLst>
              <a:ext uri="{FF2B5EF4-FFF2-40B4-BE49-F238E27FC236}">
                <a16:creationId xmlns:a16="http://schemas.microsoft.com/office/drawing/2014/main" id="{F2360E25-3FF7-EEB8-AE58-C1DBE99C4588}"/>
              </a:ext>
            </a:extLst>
          </p:cNvPr>
          <p:cNvSpPr/>
          <p:nvPr/>
        </p:nvSpPr>
        <p:spPr>
          <a:xfrm rot="7201932">
            <a:off x="8645064" y="2710032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367;p36">
            <a:extLst>
              <a:ext uri="{FF2B5EF4-FFF2-40B4-BE49-F238E27FC236}">
                <a16:creationId xmlns:a16="http://schemas.microsoft.com/office/drawing/2014/main" id="{B7A26D13-5F7A-4C47-8FCD-F61AF9427164}"/>
              </a:ext>
            </a:extLst>
          </p:cNvPr>
          <p:cNvSpPr/>
          <p:nvPr/>
        </p:nvSpPr>
        <p:spPr>
          <a:xfrm rot="7198898">
            <a:off x="8002564" y="2153446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369;p36">
            <a:extLst>
              <a:ext uri="{FF2B5EF4-FFF2-40B4-BE49-F238E27FC236}">
                <a16:creationId xmlns:a16="http://schemas.microsoft.com/office/drawing/2014/main" id="{79A5FFC1-88AF-6B48-02EF-3504A0629CD7}"/>
              </a:ext>
            </a:extLst>
          </p:cNvPr>
          <p:cNvSpPr/>
          <p:nvPr/>
        </p:nvSpPr>
        <p:spPr>
          <a:xfrm rot="-1685758">
            <a:off x="7886630" y="2897351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376;p36">
            <a:extLst>
              <a:ext uri="{FF2B5EF4-FFF2-40B4-BE49-F238E27FC236}">
                <a16:creationId xmlns:a16="http://schemas.microsoft.com/office/drawing/2014/main" id="{FD989B1C-CE9D-E7BF-496D-7B7ACDA705F5}"/>
              </a:ext>
            </a:extLst>
          </p:cNvPr>
          <p:cNvSpPr/>
          <p:nvPr/>
        </p:nvSpPr>
        <p:spPr>
          <a:xfrm>
            <a:off x="8026460" y="3316521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651;p40">
            <a:extLst>
              <a:ext uri="{FF2B5EF4-FFF2-40B4-BE49-F238E27FC236}">
                <a16:creationId xmlns:a16="http://schemas.microsoft.com/office/drawing/2014/main" id="{0D21D638-3F73-1419-6D13-8D308E10C94F}"/>
              </a:ext>
            </a:extLst>
          </p:cNvPr>
          <p:cNvSpPr/>
          <p:nvPr/>
        </p:nvSpPr>
        <p:spPr>
          <a:xfrm>
            <a:off x="7870996" y="2404668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365;p36">
            <a:extLst>
              <a:ext uri="{FF2B5EF4-FFF2-40B4-BE49-F238E27FC236}">
                <a16:creationId xmlns:a16="http://schemas.microsoft.com/office/drawing/2014/main" id="{196A41B9-E1C9-C5B3-47C3-606AA11BDE5C}"/>
              </a:ext>
            </a:extLst>
          </p:cNvPr>
          <p:cNvSpPr/>
          <p:nvPr/>
        </p:nvSpPr>
        <p:spPr>
          <a:xfrm rot="7201932">
            <a:off x="7527559" y="3047861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367;p36">
            <a:extLst>
              <a:ext uri="{FF2B5EF4-FFF2-40B4-BE49-F238E27FC236}">
                <a16:creationId xmlns:a16="http://schemas.microsoft.com/office/drawing/2014/main" id="{9747DE15-5FCB-8C90-5F1A-EC5211F5D3F6}"/>
              </a:ext>
            </a:extLst>
          </p:cNvPr>
          <p:cNvSpPr/>
          <p:nvPr/>
        </p:nvSpPr>
        <p:spPr>
          <a:xfrm rot="7198898">
            <a:off x="6885059" y="2491275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369;p36">
            <a:extLst>
              <a:ext uri="{FF2B5EF4-FFF2-40B4-BE49-F238E27FC236}">
                <a16:creationId xmlns:a16="http://schemas.microsoft.com/office/drawing/2014/main" id="{94C8C0B1-E89F-848A-BFFC-E2144EFA0478}"/>
              </a:ext>
            </a:extLst>
          </p:cNvPr>
          <p:cNvSpPr/>
          <p:nvPr/>
        </p:nvSpPr>
        <p:spPr>
          <a:xfrm rot="-1685758">
            <a:off x="6769125" y="3235180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376;p36">
            <a:extLst>
              <a:ext uri="{FF2B5EF4-FFF2-40B4-BE49-F238E27FC236}">
                <a16:creationId xmlns:a16="http://schemas.microsoft.com/office/drawing/2014/main" id="{1E65EDCB-6ABA-010B-A8D2-F17D90712EA2}"/>
              </a:ext>
            </a:extLst>
          </p:cNvPr>
          <p:cNvSpPr/>
          <p:nvPr/>
        </p:nvSpPr>
        <p:spPr>
          <a:xfrm>
            <a:off x="6908955" y="365435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651;p40">
            <a:extLst>
              <a:ext uri="{FF2B5EF4-FFF2-40B4-BE49-F238E27FC236}">
                <a16:creationId xmlns:a16="http://schemas.microsoft.com/office/drawing/2014/main" id="{18E0EB39-76CA-FD4E-E887-81AFDD29C14F}"/>
              </a:ext>
            </a:extLst>
          </p:cNvPr>
          <p:cNvSpPr/>
          <p:nvPr/>
        </p:nvSpPr>
        <p:spPr>
          <a:xfrm>
            <a:off x="6753491" y="2742497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698;p41">
            <a:extLst>
              <a:ext uri="{FF2B5EF4-FFF2-40B4-BE49-F238E27FC236}">
                <a16:creationId xmlns:a16="http://schemas.microsoft.com/office/drawing/2014/main" id="{395200EF-074D-9A7E-90D2-BC79FFB696AA}"/>
              </a:ext>
            </a:extLst>
          </p:cNvPr>
          <p:cNvGrpSpPr/>
          <p:nvPr/>
        </p:nvGrpSpPr>
        <p:grpSpPr>
          <a:xfrm>
            <a:off x="5817676" y="3144779"/>
            <a:ext cx="953591" cy="334099"/>
            <a:chOff x="2271950" y="2722775"/>
            <a:chExt cx="575875" cy="201775"/>
          </a:xfrm>
        </p:grpSpPr>
        <p:sp>
          <p:nvSpPr>
            <p:cNvPr id="20" name="Google Shape;699;p41">
              <a:extLst>
                <a:ext uri="{FF2B5EF4-FFF2-40B4-BE49-F238E27FC236}">
                  <a16:creationId xmlns:a16="http://schemas.microsoft.com/office/drawing/2014/main" id="{F995C398-2E40-2F5C-B43A-6C9E06834F6E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700;p41">
              <a:extLst>
                <a:ext uri="{FF2B5EF4-FFF2-40B4-BE49-F238E27FC236}">
                  <a16:creationId xmlns:a16="http://schemas.microsoft.com/office/drawing/2014/main" id="{0E07ECFD-8F61-7AE5-35D6-A7AD941516A9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701;p41">
              <a:extLst>
                <a:ext uri="{FF2B5EF4-FFF2-40B4-BE49-F238E27FC236}">
                  <a16:creationId xmlns:a16="http://schemas.microsoft.com/office/drawing/2014/main" id="{DBA0F124-7FD8-F5A3-0C98-0CDB836530AD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702;p41">
              <a:extLst>
                <a:ext uri="{FF2B5EF4-FFF2-40B4-BE49-F238E27FC236}">
                  <a16:creationId xmlns:a16="http://schemas.microsoft.com/office/drawing/2014/main" id="{ECD1B773-4577-8AD3-383C-A154D9B321EB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703;p41">
              <a:extLst>
                <a:ext uri="{FF2B5EF4-FFF2-40B4-BE49-F238E27FC236}">
                  <a16:creationId xmlns:a16="http://schemas.microsoft.com/office/drawing/2014/main" id="{4F90D3BD-49FA-7E37-6640-54640438E032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" name="Google Shape;707;p41">
            <a:extLst>
              <a:ext uri="{FF2B5EF4-FFF2-40B4-BE49-F238E27FC236}">
                <a16:creationId xmlns:a16="http://schemas.microsoft.com/office/drawing/2014/main" id="{A01D178C-E0C9-508C-1555-8C7BA0B331DA}"/>
              </a:ext>
            </a:extLst>
          </p:cNvPr>
          <p:cNvSpPr/>
          <p:nvPr/>
        </p:nvSpPr>
        <p:spPr>
          <a:xfrm>
            <a:off x="5967869" y="3790456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709;p41">
            <a:extLst>
              <a:ext uri="{FF2B5EF4-FFF2-40B4-BE49-F238E27FC236}">
                <a16:creationId xmlns:a16="http://schemas.microsoft.com/office/drawing/2014/main" id="{8BEDD435-1D1E-1DF9-507E-D7D74FA1EB7F}"/>
              </a:ext>
            </a:extLst>
          </p:cNvPr>
          <p:cNvSpPr/>
          <p:nvPr/>
        </p:nvSpPr>
        <p:spPr>
          <a:xfrm>
            <a:off x="6435484" y="4049276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712;p41">
            <a:extLst>
              <a:ext uri="{FF2B5EF4-FFF2-40B4-BE49-F238E27FC236}">
                <a16:creationId xmlns:a16="http://schemas.microsoft.com/office/drawing/2014/main" id="{89DF91FB-915B-7707-F836-4C03EEB10172}"/>
              </a:ext>
            </a:extLst>
          </p:cNvPr>
          <p:cNvSpPr/>
          <p:nvPr/>
        </p:nvSpPr>
        <p:spPr>
          <a:xfrm>
            <a:off x="5347769" y="284527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8" name="Google Shape;448;p37">
            <a:extLst>
              <a:ext uri="{FF2B5EF4-FFF2-40B4-BE49-F238E27FC236}">
                <a16:creationId xmlns:a16="http://schemas.microsoft.com/office/drawing/2014/main" id="{29DAC222-15FC-F768-AC3A-9DA2B740F370}"/>
              </a:ext>
            </a:extLst>
          </p:cNvPr>
          <p:cNvGrpSpPr/>
          <p:nvPr/>
        </p:nvGrpSpPr>
        <p:grpSpPr>
          <a:xfrm>
            <a:off x="5156981" y="3875630"/>
            <a:ext cx="695830" cy="243805"/>
            <a:chOff x="2271950" y="2722775"/>
            <a:chExt cx="575875" cy="201775"/>
          </a:xfrm>
        </p:grpSpPr>
        <p:sp>
          <p:nvSpPr>
            <p:cNvPr id="29" name="Google Shape;449;p37">
              <a:extLst>
                <a:ext uri="{FF2B5EF4-FFF2-40B4-BE49-F238E27FC236}">
                  <a16:creationId xmlns:a16="http://schemas.microsoft.com/office/drawing/2014/main" id="{5E70C775-60B7-3290-2F2C-25C92C609712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450;p37">
              <a:extLst>
                <a:ext uri="{FF2B5EF4-FFF2-40B4-BE49-F238E27FC236}">
                  <a16:creationId xmlns:a16="http://schemas.microsoft.com/office/drawing/2014/main" id="{17089E63-04FE-A2A7-6998-6E6ECB2E6648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451;p37">
              <a:extLst>
                <a:ext uri="{FF2B5EF4-FFF2-40B4-BE49-F238E27FC236}">
                  <a16:creationId xmlns:a16="http://schemas.microsoft.com/office/drawing/2014/main" id="{A15506A9-B6E6-6B0A-759F-3AB82105B6DD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452;p37">
              <a:extLst>
                <a:ext uri="{FF2B5EF4-FFF2-40B4-BE49-F238E27FC236}">
                  <a16:creationId xmlns:a16="http://schemas.microsoft.com/office/drawing/2014/main" id="{BF222315-3E56-6F30-FD0F-5363BB71F506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453;p37">
              <a:extLst>
                <a:ext uri="{FF2B5EF4-FFF2-40B4-BE49-F238E27FC236}">
                  <a16:creationId xmlns:a16="http://schemas.microsoft.com/office/drawing/2014/main" id="{115E26CF-AF14-3817-A533-C91F0D50536E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87" name="Google Shape;987;p45"/>
          <p:cNvSpPr txBox="1">
            <a:spLocks noGrp="1"/>
          </p:cNvSpPr>
          <p:nvPr>
            <p:ph type="title" idx="6"/>
          </p:nvPr>
        </p:nvSpPr>
        <p:spPr>
          <a:xfrm>
            <a:off x="429633" y="557741"/>
            <a:ext cx="8284734" cy="467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15.Crear las tablas y 2 registros para cada tabla para el siguiente modelo ER.</a:t>
            </a:r>
          </a:p>
        </p:txBody>
      </p:sp>
      <p:sp>
        <p:nvSpPr>
          <p:cNvPr id="994" name="Google Shape;994;p45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21" name="Google Shape;1021;p4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2" name="Google Shape;1022;p4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3" name="Google Shape;1023;p45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4" name="Google Shape;1024;p45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5" name="Google Shape;1025;p45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026" name="Google Shape;1026;p45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027" name="Google Shape;1027;p4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36" name="Google Shape;1036;p45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8" name="Google Shape;1038;p45"/>
          <p:cNvSpPr/>
          <p:nvPr/>
        </p:nvSpPr>
        <p:spPr>
          <a:xfrm rot="-1685758">
            <a:off x="7716228" y="7205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6C1BA0-769A-B5F0-00D0-5872885BE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83" y="1163694"/>
            <a:ext cx="7467600" cy="304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42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65;p36">
            <a:extLst>
              <a:ext uri="{FF2B5EF4-FFF2-40B4-BE49-F238E27FC236}">
                <a16:creationId xmlns:a16="http://schemas.microsoft.com/office/drawing/2014/main" id="{9FC2E7EA-E366-309F-FF81-619BE0893D44}"/>
              </a:ext>
            </a:extLst>
          </p:cNvPr>
          <p:cNvSpPr/>
          <p:nvPr/>
        </p:nvSpPr>
        <p:spPr>
          <a:xfrm rot="7201932">
            <a:off x="3270735" y="269961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76;p36">
            <a:extLst>
              <a:ext uri="{FF2B5EF4-FFF2-40B4-BE49-F238E27FC236}">
                <a16:creationId xmlns:a16="http://schemas.microsoft.com/office/drawing/2014/main" id="{59406BA0-941E-94E6-B04B-BC6E22B707CC}"/>
              </a:ext>
            </a:extLst>
          </p:cNvPr>
          <p:cNvSpPr/>
          <p:nvPr/>
        </p:nvSpPr>
        <p:spPr>
          <a:xfrm>
            <a:off x="2652131" y="87645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65;p36">
            <a:extLst>
              <a:ext uri="{FF2B5EF4-FFF2-40B4-BE49-F238E27FC236}">
                <a16:creationId xmlns:a16="http://schemas.microsoft.com/office/drawing/2014/main" id="{590586CB-573F-F9E4-D386-30798765A356}"/>
              </a:ext>
            </a:extLst>
          </p:cNvPr>
          <p:cNvSpPr/>
          <p:nvPr/>
        </p:nvSpPr>
        <p:spPr>
          <a:xfrm rot="7201932">
            <a:off x="3537813" y="1394188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67;p36">
            <a:extLst>
              <a:ext uri="{FF2B5EF4-FFF2-40B4-BE49-F238E27FC236}">
                <a16:creationId xmlns:a16="http://schemas.microsoft.com/office/drawing/2014/main" id="{0FBF919E-C7B4-4E9B-C2DE-08C98555E300}"/>
              </a:ext>
            </a:extLst>
          </p:cNvPr>
          <p:cNvSpPr/>
          <p:nvPr/>
        </p:nvSpPr>
        <p:spPr>
          <a:xfrm rot="7198898">
            <a:off x="2895313" y="837602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69;p36">
            <a:extLst>
              <a:ext uri="{FF2B5EF4-FFF2-40B4-BE49-F238E27FC236}">
                <a16:creationId xmlns:a16="http://schemas.microsoft.com/office/drawing/2014/main" id="{0E85BF73-062C-1F8E-9439-C531270573EE}"/>
              </a:ext>
            </a:extLst>
          </p:cNvPr>
          <p:cNvSpPr/>
          <p:nvPr/>
        </p:nvSpPr>
        <p:spPr>
          <a:xfrm rot="-1685758">
            <a:off x="2779379" y="158150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76;p36">
            <a:extLst>
              <a:ext uri="{FF2B5EF4-FFF2-40B4-BE49-F238E27FC236}">
                <a16:creationId xmlns:a16="http://schemas.microsoft.com/office/drawing/2014/main" id="{6C94933E-C87A-1056-27BC-78BBEFD4B25F}"/>
              </a:ext>
            </a:extLst>
          </p:cNvPr>
          <p:cNvSpPr/>
          <p:nvPr/>
        </p:nvSpPr>
        <p:spPr>
          <a:xfrm>
            <a:off x="2919209" y="2000677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651;p40">
            <a:extLst>
              <a:ext uri="{FF2B5EF4-FFF2-40B4-BE49-F238E27FC236}">
                <a16:creationId xmlns:a16="http://schemas.microsoft.com/office/drawing/2014/main" id="{2D26A468-3F79-F822-355F-7454E3731453}"/>
              </a:ext>
            </a:extLst>
          </p:cNvPr>
          <p:cNvSpPr/>
          <p:nvPr/>
        </p:nvSpPr>
        <p:spPr>
          <a:xfrm>
            <a:off x="2763745" y="1088824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65;p36">
            <a:extLst>
              <a:ext uri="{FF2B5EF4-FFF2-40B4-BE49-F238E27FC236}">
                <a16:creationId xmlns:a16="http://schemas.microsoft.com/office/drawing/2014/main" id="{81AA5DFC-6F30-6AA5-35EA-60BFF7A88E18}"/>
              </a:ext>
            </a:extLst>
          </p:cNvPr>
          <p:cNvSpPr/>
          <p:nvPr/>
        </p:nvSpPr>
        <p:spPr>
          <a:xfrm rot="7201932">
            <a:off x="2420308" y="1732017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367;p36">
            <a:extLst>
              <a:ext uri="{FF2B5EF4-FFF2-40B4-BE49-F238E27FC236}">
                <a16:creationId xmlns:a16="http://schemas.microsoft.com/office/drawing/2014/main" id="{9223D86C-FC3B-3C14-5CEA-979A5440BFE9}"/>
              </a:ext>
            </a:extLst>
          </p:cNvPr>
          <p:cNvSpPr/>
          <p:nvPr/>
        </p:nvSpPr>
        <p:spPr>
          <a:xfrm rot="7198898">
            <a:off x="1777808" y="1175431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Google Shape;369;p36">
            <a:extLst>
              <a:ext uri="{FF2B5EF4-FFF2-40B4-BE49-F238E27FC236}">
                <a16:creationId xmlns:a16="http://schemas.microsoft.com/office/drawing/2014/main" id="{8DCEEEED-8DF8-2B1B-76E1-BC8F3F23D80E}"/>
              </a:ext>
            </a:extLst>
          </p:cNvPr>
          <p:cNvSpPr/>
          <p:nvPr/>
        </p:nvSpPr>
        <p:spPr>
          <a:xfrm rot="-1685758">
            <a:off x="1661874" y="1919336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376;p36">
            <a:extLst>
              <a:ext uri="{FF2B5EF4-FFF2-40B4-BE49-F238E27FC236}">
                <a16:creationId xmlns:a16="http://schemas.microsoft.com/office/drawing/2014/main" id="{AF74E8AC-DE78-5708-0BAD-C26CE7D570FD}"/>
              </a:ext>
            </a:extLst>
          </p:cNvPr>
          <p:cNvSpPr/>
          <p:nvPr/>
        </p:nvSpPr>
        <p:spPr>
          <a:xfrm>
            <a:off x="1801704" y="2338506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651;p40">
            <a:extLst>
              <a:ext uri="{FF2B5EF4-FFF2-40B4-BE49-F238E27FC236}">
                <a16:creationId xmlns:a16="http://schemas.microsoft.com/office/drawing/2014/main" id="{59F31B12-71EF-BAF1-F815-619D603747BC}"/>
              </a:ext>
            </a:extLst>
          </p:cNvPr>
          <p:cNvSpPr/>
          <p:nvPr/>
        </p:nvSpPr>
        <p:spPr>
          <a:xfrm>
            <a:off x="1646240" y="142665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" name="Google Shape;698;p41">
            <a:extLst>
              <a:ext uri="{FF2B5EF4-FFF2-40B4-BE49-F238E27FC236}">
                <a16:creationId xmlns:a16="http://schemas.microsoft.com/office/drawing/2014/main" id="{3F5655B4-961D-5C31-87B3-D4B3CA60B08D}"/>
              </a:ext>
            </a:extLst>
          </p:cNvPr>
          <p:cNvGrpSpPr/>
          <p:nvPr/>
        </p:nvGrpSpPr>
        <p:grpSpPr>
          <a:xfrm>
            <a:off x="710425" y="1828935"/>
            <a:ext cx="953591" cy="334099"/>
            <a:chOff x="2271950" y="2722775"/>
            <a:chExt cx="575875" cy="201775"/>
          </a:xfrm>
        </p:grpSpPr>
        <p:sp>
          <p:nvSpPr>
            <p:cNvPr id="48" name="Google Shape;699;p41">
              <a:extLst>
                <a:ext uri="{FF2B5EF4-FFF2-40B4-BE49-F238E27FC236}">
                  <a16:creationId xmlns:a16="http://schemas.microsoft.com/office/drawing/2014/main" id="{302B865E-D22F-44D6-C987-B9B9119DAFB1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700;p41">
              <a:extLst>
                <a:ext uri="{FF2B5EF4-FFF2-40B4-BE49-F238E27FC236}">
                  <a16:creationId xmlns:a16="http://schemas.microsoft.com/office/drawing/2014/main" id="{5393CF05-2134-D9AD-3215-C2CBF72EDB73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701;p41">
              <a:extLst>
                <a:ext uri="{FF2B5EF4-FFF2-40B4-BE49-F238E27FC236}">
                  <a16:creationId xmlns:a16="http://schemas.microsoft.com/office/drawing/2014/main" id="{38DDC699-A08F-5653-0A72-802C8DF6D1A2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702;p41">
              <a:extLst>
                <a:ext uri="{FF2B5EF4-FFF2-40B4-BE49-F238E27FC236}">
                  <a16:creationId xmlns:a16="http://schemas.microsoft.com/office/drawing/2014/main" id="{BDFE838B-A948-CE15-CDE0-3EBD43FFB9D3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703;p41">
              <a:extLst>
                <a:ext uri="{FF2B5EF4-FFF2-40B4-BE49-F238E27FC236}">
                  <a16:creationId xmlns:a16="http://schemas.microsoft.com/office/drawing/2014/main" id="{66812D26-29E6-6391-1A01-828A1BE3A928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3" name="Google Shape;707;p41">
            <a:extLst>
              <a:ext uri="{FF2B5EF4-FFF2-40B4-BE49-F238E27FC236}">
                <a16:creationId xmlns:a16="http://schemas.microsoft.com/office/drawing/2014/main" id="{9E7CFD8B-07D3-2612-4954-6056183CAF08}"/>
              </a:ext>
            </a:extLst>
          </p:cNvPr>
          <p:cNvSpPr/>
          <p:nvPr/>
        </p:nvSpPr>
        <p:spPr>
          <a:xfrm>
            <a:off x="860618" y="2474612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709;p41">
            <a:extLst>
              <a:ext uri="{FF2B5EF4-FFF2-40B4-BE49-F238E27FC236}">
                <a16:creationId xmlns:a16="http://schemas.microsoft.com/office/drawing/2014/main" id="{A9C7DBF5-BCAF-15D0-3D2C-7AC44B92C866}"/>
              </a:ext>
            </a:extLst>
          </p:cNvPr>
          <p:cNvSpPr/>
          <p:nvPr/>
        </p:nvSpPr>
        <p:spPr>
          <a:xfrm>
            <a:off x="1328233" y="2733432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712;p41">
            <a:extLst>
              <a:ext uri="{FF2B5EF4-FFF2-40B4-BE49-F238E27FC236}">
                <a16:creationId xmlns:a16="http://schemas.microsoft.com/office/drawing/2014/main" id="{16653AEF-0BC8-F1C1-C8A2-FCA4F916B6AF}"/>
              </a:ext>
            </a:extLst>
          </p:cNvPr>
          <p:cNvSpPr/>
          <p:nvPr/>
        </p:nvSpPr>
        <p:spPr>
          <a:xfrm>
            <a:off x="240518" y="1529432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6" name="Google Shape;448;p37">
            <a:extLst>
              <a:ext uri="{FF2B5EF4-FFF2-40B4-BE49-F238E27FC236}">
                <a16:creationId xmlns:a16="http://schemas.microsoft.com/office/drawing/2014/main" id="{F4EFFAA9-2F23-A96F-15E0-E347344B3F11}"/>
              </a:ext>
            </a:extLst>
          </p:cNvPr>
          <p:cNvGrpSpPr/>
          <p:nvPr/>
        </p:nvGrpSpPr>
        <p:grpSpPr>
          <a:xfrm>
            <a:off x="49730" y="2559786"/>
            <a:ext cx="695830" cy="243805"/>
            <a:chOff x="2271950" y="2722775"/>
            <a:chExt cx="575875" cy="201775"/>
          </a:xfrm>
        </p:grpSpPr>
        <p:sp>
          <p:nvSpPr>
            <p:cNvPr id="57" name="Google Shape;449;p37">
              <a:extLst>
                <a:ext uri="{FF2B5EF4-FFF2-40B4-BE49-F238E27FC236}">
                  <a16:creationId xmlns:a16="http://schemas.microsoft.com/office/drawing/2014/main" id="{2F8E96FA-5DB6-9ACC-F971-AD1410C66417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450;p37">
              <a:extLst>
                <a:ext uri="{FF2B5EF4-FFF2-40B4-BE49-F238E27FC236}">
                  <a16:creationId xmlns:a16="http://schemas.microsoft.com/office/drawing/2014/main" id="{95ED205C-540D-399B-99BB-9BC033C81D03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451;p37">
              <a:extLst>
                <a:ext uri="{FF2B5EF4-FFF2-40B4-BE49-F238E27FC236}">
                  <a16:creationId xmlns:a16="http://schemas.microsoft.com/office/drawing/2014/main" id="{F3A81621-72A8-4694-3573-288A876F1822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452;p37">
              <a:extLst>
                <a:ext uri="{FF2B5EF4-FFF2-40B4-BE49-F238E27FC236}">
                  <a16:creationId xmlns:a16="http://schemas.microsoft.com/office/drawing/2014/main" id="{7C6CE36A-2BAF-ADB8-642D-746D477BBE75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453;p37">
              <a:extLst>
                <a:ext uri="{FF2B5EF4-FFF2-40B4-BE49-F238E27FC236}">
                  <a16:creationId xmlns:a16="http://schemas.microsoft.com/office/drawing/2014/main" id="{E3A315E5-43F5-E808-748C-693810644B36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" name="Google Shape;365;p36">
            <a:extLst>
              <a:ext uri="{FF2B5EF4-FFF2-40B4-BE49-F238E27FC236}">
                <a16:creationId xmlns:a16="http://schemas.microsoft.com/office/drawing/2014/main" id="{D7985207-9F2B-AB6F-7D3D-6B4481460B34}"/>
              </a:ext>
            </a:extLst>
          </p:cNvPr>
          <p:cNvSpPr/>
          <p:nvPr/>
        </p:nvSpPr>
        <p:spPr>
          <a:xfrm rot="7201932">
            <a:off x="8500654" y="158580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376;p36">
            <a:extLst>
              <a:ext uri="{FF2B5EF4-FFF2-40B4-BE49-F238E27FC236}">
                <a16:creationId xmlns:a16="http://schemas.microsoft.com/office/drawing/2014/main" id="{C62FE291-9622-C1BA-C8EB-E047A9797CBC}"/>
              </a:ext>
            </a:extLst>
          </p:cNvPr>
          <p:cNvSpPr/>
          <p:nvPr/>
        </p:nvSpPr>
        <p:spPr>
          <a:xfrm>
            <a:off x="7882050" y="2192294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365;p36">
            <a:extLst>
              <a:ext uri="{FF2B5EF4-FFF2-40B4-BE49-F238E27FC236}">
                <a16:creationId xmlns:a16="http://schemas.microsoft.com/office/drawing/2014/main" id="{D05243A4-EF52-A9CA-85BF-976A4157C3B7}"/>
              </a:ext>
            </a:extLst>
          </p:cNvPr>
          <p:cNvSpPr/>
          <p:nvPr/>
        </p:nvSpPr>
        <p:spPr>
          <a:xfrm rot="7201932">
            <a:off x="8767732" y="2710032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367;p36">
            <a:extLst>
              <a:ext uri="{FF2B5EF4-FFF2-40B4-BE49-F238E27FC236}">
                <a16:creationId xmlns:a16="http://schemas.microsoft.com/office/drawing/2014/main" id="{EA1058D4-4B24-27C4-5B42-BB68D8307E50}"/>
              </a:ext>
            </a:extLst>
          </p:cNvPr>
          <p:cNvSpPr/>
          <p:nvPr/>
        </p:nvSpPr>
        <p:spPr>
          <a:xfrm rot="7198898">
            <a:off x="8125232" y="2153446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369;p36">
            <a:extLst>
              <a:ext uri="{FF2B5EF4-FFF2-40B4-BE49-F238E27FC236}">
                <a16:creationId xmlns:a16="http://schemas.microsoft.com/office/drawing/2014/main" id="{338B663F-E1CD-FC05-0C02-B6269433C0A4}"/>
              </a:ext>
            </a:extLst>
          </p:cNvPr>
          <p:cNvSpPr/>
          <p:nvPr/>
        </p:nvSpPr>
        <p:spPr>
          <a:xfrm rot="-1685758">
            <a:off x="8009298" y="2897351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376;p36">
            <a:extLst>
              <a:ext uri="{FF2B5EF4-FFF2-40B4-BE49-F238E27FC236}">
                <a16:creationId xmlns:a16="http://schemas.microsoft.com/office/drawing/2014/main" id="{73E6552E-5569-E47E-7594-30178D689339}"/>
              </a:ext>
            </a:extLst>
          </p:cNvPr>
          <p:cNvSpPr/>
          <p:nvPr/>
        </p:nvSpPr>
        <p:spPr>
          <a:xfrm>
            <a:off x="8149128" y="3316521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651;p40">
            <a:extLst>
              <a:ext uri="{FF2B5EF4-FFF2-40B4-BE49-F238E27FC236}">
                <a16:creationId xmlns:a16="http://schemas.microsoft.com/office/drawing/2014/main" id="{3D6ADE2A-E599-F353-CE2E-6B3A8E7B32C6}"/>
              </a:ext>
            </a:extLst>
          </p:cNvPr>
          <p:cNvSpPr/>
          <p:nvPr/>
        </p:nvSpPr>
        <p:spPr>
          <a:xfrm>
            <a:off x="7993664" y="2404668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365;p36">
            <a:extLst>
              <a:ext uri="{FF2B5EF4-FFF2-40B4-BE49-F238E27FC236}">
                <a16:creationId xmlns:a16="http://schemas.microsoft.com/office/drawing/2014/main" id="{59571423-FF42-0E1E-80B4-2CB9E1C4587E}"/>
              </a:ext>
            </a:extLst>
          </p:cNvPr>
          <p:cNvSpPr/>
          <p:nvPr/>
        </p:nvSpPr>
        <p:spPr>
          <a:xfrm rot="7201932">
            <a:off x="7650227" y="3047861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367;p36">
            <a:extLst>
              <a:ext uri="{FF2B5EF4-FFF2-40B4-BE49-F238E27FC236}">
                <a16:creationId xmlns:a16="http://schemas.microsoft.com/office/drawing/2014/main" id="{A89C2330-5CCD-49BE-6CA1-59D2C16C5FD0}"/>
              </a:ext>
            </a:extLst>
          </p:cNvPr>
          <p:cNvSpPr/>
          <p:nvPr/>
        </p:nvSpPr>
        <p:spPr>
          <a:xfrm rot="7198898">
            <a:off x="7007727" y="2491275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369;p36">
            <a:extLst>
              <a:ext uri="{FF2B5EF4-FFF2-40B4-BE49-F238E27FC236}">
                <a16:creationId xmlns:a16="http://schemas.microsoft.com/office/drawing/2014/main" id="{813F1225-8689-AB42-9C50-24F84E078950}"/>
              </a:ext>
            </a:extLst>
          </p:cNvPr>
          <p:cNvSpPr/>
          <p:nvPr/>
        </p:nvSpPr>
        <p:spPr>
          <a:xfrm rot="-1685758">
            <a:off x="6891793" y="3235180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376;p36">
            <a:extLst>
              <a:ext uri="{FF2B5EF4-FFF2-40B4-BE49-F238E27FC236}">
                <a16:creationId xmlns:a16="http://schemas.microsoft.com/office/drawing/2014/main" id="{60A18896-3A13-3D2C-849F-B71B41103F9D}"/>
              </a:ext>
            </a:extLst>
          </p:cNvPr>
          <p:cNvSpPr/>
          <p:nvPr/>
        </p:nvSpPr>
        <p:spPr>
          <a:xfrm>
            <a:off x="7031623" y="365435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651;p40">
            <a:extLst>
              <a:ext uri="{FF2B5EF4-FFF2-40B4-BE49-F238E27FC236}">
                <a16:creationId xmlns:a16="http://schemas.microsoft.com/office/drawing/2014/main" id="{05286685-462E-87F6-D44A-7CEFA17E5110}"/>
              </a:ext>
            </a:extLst>
          </p:cNvPr>
          <p:cNvSpPr/>
          <p:nvPr/>
        </p:nvSpPr>
        <p:spPr>
          <a:xfrm>
            <a:off x="6876159" y="2742497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" name="Google Shape;698;p41">
            <a:extLst>
              <a:ext uri="{FF2B5EF4-FFF2-40B4-BE49-F238E27FC236}">
                <a16:creationId xmlns:a16="http://schemas.microsoft.com/office/drawing/2014/main" id="{E6F735F2-3D78-370F-304C-7436A9ED78B5}"/>
              </a:ext>
            </a:extLst>
          </p:cNvPr>
          <p:cNvGrpSpPr/>
          <p:nvPr/>
        </p:nvGrpSpPr>
        <p:grpSpPr>
          <a:xfrm>
            <a:off x="5940344" y="3144779"/>
            <a:ext cx="953591" cy="334099"/>
            <a:chOff x="2271950" y="2722775"/>
            <a:chExt cx="575875" cy="201775"/>
          </a:xfrm>
        </p:grpSpPr>
        <p:sp>
          <p:nvSpPr>
            <p:cNvPr id="21" name="Google Shape;699;p41">
              <a:extLst>
                <a:ext uri="{FF2B5EF4-FFF2-40B4-BE49-F238E27FC236}">
                  <a16:creationId xmlns:a16="http://schemas.microsoft.com/office/drawing/2014/main" id="{18A58AE3-FFB0-3D2D-A55D-4C72BA92995E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700;p41">
              <a:extLst>
                <a:ext uri="{FF2B5EF4-FFF2-40B4-BE49-F238E27FC236}">
                  <a16:creationId xmlns:a16="http://schemas.microsoft.com/office/drawing/2014/main" id="{8745743B-BE07-2927-9EFD-27DF882A4773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701;p41">
              <a:extLst>
                <a:ext uri="{FF2B5EF4-FFF2-40B4-BE49-F238E27FC236}">
                  <a16:creationId xmlns:a16="http://schemas.microsoft.com/office/drawing/2014/main" id="{47AF7466-C40D-C02D-9BCB-BE6B1AD470E3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702;p41">
              <a:extLst>
                <a:ext uri="{FF2B5EF4-FFF2-40B4-BE49-F238E27FC236}">
                  <a16:creationId xmlns:a16="http://schemas.microsoft.com/office/drawing/2014/main" id="{D244AFB6-C330-EE8B-15B7-767BE1966A7B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03;p41">
              <a:extLst>
                <a:ext uri="{FF2B5EF4-FFF2-40B4-BE49-F238E27FC236}">
                  <a16:creationId xmlns:a16="http://schemas.microsoft.com/office/drawing/2014/main" id="{017CA401-0963-688D-D11D-FC147503FC1D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" name="Google Shape;707;p41">
            <a:extLst>
              <a:ext uri="{FF2B5EF4-FFF2-40B4-BE49-F238E27FC236}">
                <a16:creationId xmlns:a16="http://schemas.microsoft.com/office/drawing/2014/main" id="{3FF9516A-B147-C37F-9960-3A4A2D40ABC4}"/>
              </a:ext>
            </a:extLst>
          </p:cNvPr>
          <p:cNvSpPr/>
          <p:nvPr/>
        </p:nvSpPr>
        <p:spPr>
          <a:xfrm>
            <a:off x="6090537" y="3790456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709;p41">
            <a:extLst>
              <a:ext uri="{FF2B5EF4-FFF2-40B4-BE49-F238E27FC236}">
                <a16:creationId xmlns:a16="http://schemas.microsoft.com/office/drawing/2014/main" id="{9D56B761-8D91-3E5E-17CE-EDC8F91DD763}"/>
              </a:ext>
            </a:extLst>
          </p:cNvPr>
          <p:cNvSpPr/>
          <p:nvPr/>
        </p:nvSpPr>
        <p:spPr>
          <a:xfrm>
            <a:off x="6558152" y="4049276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712;p41">
            <a:extLst>
              <a:ext uri="{FF2B5EF4-FFF2-40B4-BE49-F238E27FC236}">
                <a16:creationId xmlns:a16="http://schemas.microsoft.com/office/drawing/2014/main" id="{E343B35B-F263-1246-E722-98D203E008D6}"/>
              </a:ext>
            </a:extLst>
          </p:cNvPr>
          <p:cNvSpPr/>
          <p:nvPr/>
        </p:nvSpPr>
        <p:spPr>
          <a:xfrm>
            <a:off x="5470437" y="284527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Google Shape;448;p37">
            <a:extLst>
              <a:ext uri="{FF2B5EF4-FFF2-40B4-BE49-F238E27FC236}">
                <a16:creationId xmlns:a16="http://schemas.microsoft.com/office/drawing/2014/main" id="{2CA6F652-96C6-EA4A-9F23-24EC20C3F7C9}"/>
              </a:ext>
            </a:extLst>
          </p:cNvPr>
          <p:cNvGrpSpPr/>
          <p:nvPr/>
        </p:nvGrpSpPr>
        <p:grpSpPr>
          <a:xfrm>
            <a:off x="5279649" y="3875630"/>
            <a:ext cx="695830" cy="243805"/>
            <a:chOff x="2271950" y="2722775"/>
            <a:chExt cx="575875" cy="201775"/>
          </a:xfrm>
        </p:grpSpPr>
        <p:sp>
          <p:nvSpPr>
            <p:cNvPr id="30" name="Google Shape;449;p37">
              <a:extLst>
                <a:ext uri="{FF2B5EF4-FFF2-40B4-BE49-F238E27FC236}">
                  <a16:creationId xmlns:a16="http://schemas.microsoft.com/office/drawing/2014/main" id="{806C60EE-4C47-3E98-F9B5-739CB1CE5D6A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450;p37">
              <a:extLst>
                <a:ext uri="{FF2B5EF4-FFF2-40B4-BE49-F238E27FC236}">
                  <a16:creationId xmlns:a16="http://schemas.microsoft.com/office/drawing/2014/main" id="{5C0BDB25-9FF9-692D-B7B1-F1F5832E4643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451;p37">
              <a:extLst>
                <a:ext uri="{FF2B5EF4-FFF2-40B4-BE49-F238E27FC236}">
                  <a16:creationId xmlns:a16="http://schemas.microsoft.com/office/drawing/2014/main" id="{C96009A4-D0F1-B45E-5FE6-575B72521620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452;p37">
              <a:extLst>
                <a:ext uri="{FF2B5EF4-FFF2-40B4-BE49-F238E27FC236}">
                  <a16:creationId xmlns:a16="http://schemas.microsoft.com/office/drawing/2014/main" id="{EE0EAFF1-09E9-5AB0-EB2B-7D5C08709D32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453;p37">
              <a:extLst>
                <a:ext uri="{FF2B5EF4-FFF2-40B4-BE49-F238E27FC236}">
                  <a16:creationId xmlns:a16="http://schemas.microsoft.com/office/drawing/2014/main" id="{9FF83172-6918-6E49-E80E-0DE2F8776EA3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62" name="Google Shape;1062;p46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63" name="Google Shape;1063;p4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4" name="Google Shape;1064;p4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5" name="Google Shape;1065;p46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6" name="Google Shape;1066;p46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7" name="Google Shape;1067;p46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068" name="Google Shape;1068;p46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069" name="Google Shape;1069;p46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78" name="Google Shape;1078;p46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05789E-4479-1762-4A37-6F7EA9C357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083" y="607607"/>
            <a:ext cx="8419171" cy="387518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65;p36">
            <a:extLst>
              <a:ext uri="{FF2B5EF4-FFF2-40B4-BE49-F238E27FC236}">
                <a16:creationId xmlns:a16="http://schemas.microsoft.com/office/drawing/2014/main" id="{22C750EB-A8A7-3D53-653F-4D45C86C9B4D}"/>
              </a:ext>
            </a:extLst>
          </p:cNvPr>
          <p:cNvSpPr/>
          <p:nvPr/>
        </p:nvSpPr>
        <p:spPr>
          <a:xfrm rot="7201932">
            <a:off x="3259578" y="118436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76;p36">
            <a:extLst>
              <a:ext uri="{FF2B5EF4-FFF2-40B4-BE49-F238E27FC236}">
                <a16:creationId xmlns:a16="http://schemas.microsoft.com/office/drawing/2014/main" id="{FE643EA3-B3E1-C07F-2B14-D046DD94AD24}"/>
              </a:ext>
            </a:extLst>
          </p:cNvPr>
          <p:cNvSpPr/>
          <p:nvPr/>
        </p:nvSpPr>
        <p:spPr>
          <a:xfrm>
            <a:off x="2640974" y="1790854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365;p36">
            <a:extLst>
              <a:ext uri="{FF2B5EF4-FFF2-40B4-BE49-F238E27FC236}">
                <a16:creationId xmlns:a16="http://schemas.microsoft.com/office/drawing/2014/main" id="{FC3CCDA8-0167-DA51-2ABF-848F666A4D94}"/>
              </a:ext>
            </a:extLst>
          </p:cNvPr>
          <p:cNvSpPr/>
          <p:nvPr/>
        </p:nvSpPr>
        <p:spPr>
          <a:xfrm rot="7201932">
            <a:off x="3526656" y="2308592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67;p36">
            <a:extLst>
              <a:ext uri="{FF2B5EF4-FFF2-40B4-BE49-F238E27FC236}">
                <a16:creationId xmlns:a16="http://schemas.microsoft.com/office/drawing/2014/main" id="{19E44323-B7CC-CED5-BE85-9DB32654E440}"/>
              </a:ext>
            </a:extLst>
          </p:cNvPr>
          <p:cNvSpPr/>
          <p:nvPr/>
        </p:nvSpPr>
        <p:spPr>
          <a:xfrm rot="7198898">
            <a:off x="2884156" y="1752006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9;p36">
            <a:extLst>
              <a:ext uri="{FF2B5EF4-FFF2-40B4-BE49-F238E27FC236}">
                <a16:creationId xmlns:a16="http://schemas.microsoft.com/office/drawing/2014/main" id="{F675AE7F-B6A4-BA55-E3FC-C680A3F98982}"/>
              </a:ext>
            </a:extLst>
          </p:cNvPr>
          <p:cNvSpPr/>
          <p:nvPr/>
        </p:nvSpPr>
        <p:spPr>
          <a:xfrm rot="-1685758">
            <a:off x="2768222" y="2495911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6;p36">
            <a:extLst>
              <a:ext uri="{FF2B5EF4-FFF2-40B4-BE49-F238E27FC236}">
                <a16:creationId xmlns:a16="http://schemas.microsoft.com/office/drawing/2014/main" id="{A46F0EDF-C37A-640B-A06C-5E3001A242F8}"/>
              </a:ext>
            </a:extLst>
          </p:cNvPr>
          <p:cNvSpPr/>
          <p:nvPr/>
        </p:nvSpPr>
        <p:spPr>
          <a:xfrm>
            <a:off x="2908052" y="2915081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651;p40">
            <a:extLst>
              <a:ext uri="{FF2B5EF4-FFF2-40B4-BE49-F238E27FC236}">
                <a16:creationId xmlns:a16="http://schemas.microsoft.com/office/drawing/2014/main" id="{60747939-D059-3EF3-00AE-F2B840CCC46C}"/>
              </a:ext>
            </a:extLst>
          </p:cNvPr>
          <p:cNvSpPr/>
          <p:nvPr/>
        </p:nvSpPr>
        <p:spPr>
          <a:xfrm>
            <a:off x="2752588" y="2003228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65;p36">
            <a:extLst>
              <a:ext uri="{FF2B5EF4-FFF2-40B4-BE49-F238E27FC236}">
                <a16:creationId xmlns:a16="http://schemas.microsoft.com/office/drawing/2014/main" id="{A434107A-3CEE-BE0C-8E67-49BA80494ABC}"/>
              </a:ext>
            </a:extLst>
          </p:cNvPr>
          <p:cNvSpPr/>
          <p:nvPr/>
        </p:nvSpPr>
        <p:spPr>
          <a:xfrm rot="7201932">
            <a:off x="2409151" y="2646421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67;p36">
            <a:extLst>
              <a:ext uri="{FF2B5EF4-FFF2-40B4-BE49-F238E27FC236}">
                <a16:creationId xmlns:a16="http://schemas.microsoft.com/office/drawing/2014/main" id="{607F4312-BB02-0AEA-A95F-B514586509EB}"/>
              </a:ext>
            </a:extLst>
          </p:cNvPr>
          <p:cNvSpPr/>
          <p:nvPr/>
        </p:nvSpPr>
        <p:spPr>
          <a:xfrm rot="7198898">
            <a:off x="1766651" y="2089835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69;p36">
            <a:extLst>
              <a:ext uri="{FF2B5EF4-FFF2-40B4-BE49-F238E27FC236}">
                <a16:creationId xmlns:a16="http://schemas.microsoft.com/office/drawing/2014/main" id="{1BC0C813-D631-AF85-C29C-E02AE92F7E12}"/>
              </a:ext>
            </a:extLst>
          </p:cNvPr>
          <p:cNvSpPr/>
          <p:nvPr/>
        </p:nvSpPr>
        <p:spPr>
          <a:xfrm rot="-1685758">
            <a:off x="1650717" y="2833740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76;p36">
            <a:extLst>
              <a:ext uri="{FF2B5EF4-FFF2-40B4-BE49-F238E27FC236}">
                <a16:creationId xmlns:a16="http://schemas.microsoft.com/office/drawing/2014/main" id="{722AF3D3-BA52-4CAD-C776-8914539F898D}"/>
              </a:ext>
            </a:extLst>
          </p:cNvPr>
          <p:cNvSpPr/>
          <p:nvPr/>
        </p:nvSpPr>
        <p:spPr>
          <a:xfrm>
            <a:off x="1790547" y="325291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651;p40">
            <a:extLst>
              <a:ext uri="{FF2B5EF4-FFF2-40B4-BE49-F238E27FC236}">
                <a16:creationId xmlns:a16="http://schemas.microsoft.com/office/drawing/2014/main" id="{2363D93E-FE54-3D9D-9DCA-9CC104E91F48}"/>
              </a:ext>
            </a:extLst>
          </p:cNvPr>
          <p:cNvSpPr/>
          <p:nvPr/>
        </p:nvSpPr>
        <p:spPr>
          <a:xfrm>
            <a:off x="1635083" y="2341057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" name="Google Shape;698;p41">
            <a:extLst>
              <a:ext uri="{FF2B5EF4-FFF2-40B4-BE49-F238E27FC236}">
                <a16:creationId xmlns:a16="http://schemas.microsoft.com/office/drawing/2014/main" id="{8C5A0C21-B8D2-5AE7-ED12-D6D193A917B0}"/>
              </a:ext>
            </a:extLst>
          </p:cNvPr>
          <p:cNvGrpSpPr/>
          <p:nvPr/>
        </p:nvGrpSpPr>
        <p:grpSpPr>
          <a:xfrm>
            <a:off x="699268" y="2743339"/>
            <a:ext cx="953591" cy="334099"/>
            <a:chOff x="2271950" y="2722775"/>
            <a:chExt cx="575875" cy="201775"/>
          </a:xfrm>
        </p:grpSpPr>
        <p:sp>
          <p:nvSpPr>
            <p:cNvPr id="45" name="Google Shape;699;p41">
              <a:extLst>
                <a:ext uri="{FF2B5EF4-FFF2-40B4-BE49-F238E27FC236}">
                  <a16:creationId xmlns:a16="http://schemas.microsoft.com/office/drawing/2014/main" id="{B1446E84-AF8F-69F5-E5C6-1A9E1AF17FF8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700;p41">
              <a:extLst>
                <a:ext uri="{FF2B5EF4-FFF2-40B4-BE49-F238E27FC236}">
                  <a16:creationId xmlns:a16="http://schemas.microsoft.com/office/drawing/2014/main" id="{EA8E96F9-80EA-E0C3-2C64-45ABD29B839D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701;p41">
              <a:extLst>
                <a:ext uri="{FF2B5EF4-FFF2-40B4-BE49-F238E27FC236}">
                  <a16:creationId xmlns:a16="http://schemas.microsoft.com/office/drawing/2014/main" id="{AE5D10FB-3C68-D778-B106-C64E5AAD6BBA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702;p41">
              <a:extLst>
                <a:ext uri="{FF2B5EF4-FFF2-40B4-BE49-F238E27FC236}">
                  <a16:creationId xmlns:a16="http://schemas.microsoft.com/office/drawing/2014/main" id="{E858568B-1F90-4863-2506-734DA18C89F4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703;p41">
              <a:extLst>
                <a:ext uri="{FF2B5EF4-FFF2-40B4-BE49-F238E27FC236}">
                  <a16:creationId xmlns:a16="http://schemas.microsoft.com/office/drawing/2014/main" id="{77CFD8B4-091C-B132-30F7-3B8CFFF808BC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0" name="Google Shape;707;p41">
            <a:extLst>
              <a:ext uri="{FF2B5EF4-FFF2-40B4-BE49-F238E27FC236}">
                <a16:creationId xmlns:a16="http://schemas.microsoft.com/office/drawing/2014/main" id="{6E4A9F50-0F4F-53F2-DEC3-6C242F10BF53}"/>
              </a:ext>
            </a:extLst>
          </p:cNvPr>
          <p:cNvSpPr/>
          <p:nvPr/>
        </p:nvSpPr>
        <p:spPr>
          <a:xfrm>
            <a:off x="849461" y="3389016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Google Shape;709;p41">
            <a:extLst>
              <a:ext uri="{FF2B5EF4-FFF2-40B4-BE49-F238E27FC236}">
                <a16:creationId xmlns:a16="http://schemas.microsoft.com/office/drawing/2014/main" id="{305BC8C1-3644-0257-7509-F8959305186B}"/>
              </a:ext>
            </a:extLst>
          </p:cNvPr>
          <p:cNvSpPr/>
          <p:nvPr/>
        </p:nvSpPr>
        <p:spPr>
          <a:xfrm>
            <a:off x="1317076" y="3647836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" name="Google Shape;712;p41">
            <a:extLst>
              <a:ext uri="{FF2B5EF4-FFF2-40B4-BE49-F238E27FC236}">
                <a16:creationId xmlns:a16="http://schemas.microsoft.com/office/drawing/2014/main" id="{F1EE3ABC-AF16-2A80-ECBD-15CF1DAFB55E}"/>
              </a:ext>
            </a:extLst>
          </p:cNvPr>
          <p:cNvSpPr/>
          <p:nvPr/>
        </p:nvSpPr>
        <p:spPr>
          <a:xfrm>
            <a:off x="229361" y="244383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3" name="Google Shape;448;p37">
            <a:extLst>
              <a:ext uri="{FF2B5EF4-FFF2-40B4-BE49-F238E27FC236}">
                <a16:creationId xmlns:a16="http://schemas.microsoft.com/office/drawing/2014/main" id="{1DDB81B8-8B81-5A5E-BFB0-7E3B07148AEF}"/>
              </a:ext>
            </a:extLst>
          </p:cNvPr>
          <p:cNvGrpSpPr/>
          <p:nvPr/>
        </p:nvGrpSpPr>
        <p:grpSpPr>
          <a:xfrm>
            <a:off x="38573" y="3474190"/>
            <a:ext cx="695830" cy="243805"/>
            <a:chOff x="2271950" y="2722775"/>
            <a:chExt cx="575875" cy="201775"/>
          </a:xfrm>
        </p:grpSpPr>
        <p:sp>
          <p:nvSpPr>
            <p:cNvPr id="54" name="Google Shape;449;p37">
              <a:extLst>
                <a:ext uri="{FF2B5EF4-FFF2-40B4-BE49-F238E27FC236}">
                  <a16:creationId xmlns:a16="http://schemas.microsoft.com/office/drawing/2014/main" id="{1403DD8B-B7DA-1913-8C8A-A92A4C4D5E91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450;p37">
              <a:extLst>
                <a:ext uri="{FF2B5EF4-FFF2-40B4-BE49-F238E27FC236}">
                  <a16:creationId xmlns:a16="http://schemas.microsoft.com/office/drawing/2014/main" id="{AC92C2ED-B0E1-8442-08CC-72F53B4A38A4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451;p37">
              <a:extLst>
                <a:ext uri="{FF2B5EF4-FFF2-40B4-BE49-F238E27FC236}">
                  <a16:creationId xmlns:a16="http://schemas.microsoft.com/office/drawing/2014/main" id="{E4D3E996-E29E-0A06-2FBC-5D4281AC9846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452;p37">
              <a:extLst>
                <a:ext uri="{FF2B5EF4-FFF2-40B4-BE49-F238E27FC236}">
                  <a16:creationId xmlns:a16="http://schemas.microsoft.com/office/drawing/2014/main" id="{08E08816-528B-E108-BC69-0E7BD2A4520D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453;p37">
              <a:extLst>
                <a:ext uri="{FF2B5EF4-FFF2-40B4-BE49-F238E27FC236}">
                  <a16:creationId xmlns:a16="http://schemas.microsoft.com/office/drawing/2014/main" id="{E646C2A8-8C60-6FEF-8E4F-B26EA1E1AAF4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Google Shape;365;p36">
            <a:extLst>
              <a:ext uri="{FF2B5EF4-FFF2-40B4-BE49-F238E27FC236}">
                <a16:creationId xmlns:a16="http://schemas.microsoft.com/office/drawing/2014/main" id="{108EA7B3-9D2E-1ED7-52D4-401EAA390B00}"/>
              </a:ext>
            </a:extLst>
          </p:cNvPr>
          <p:cNvSpPr/>
          <p:nvPr/>
        </p:nvSpPr>
        <p:spPr>
          <a:xfrm rot="7201932">
            <a:off x="8522953" y="158580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376;p36">
            <a:extLst>
              <a:ext uri="{FF2B5EF4-FFF2-40B4-BE49-F238E27FC236}">
                <a16:creationId xmlns:a16="http://schemas.microsoft.com/office/drawing/2014/main" id="{57A332A3-60A7-618E-6D5C-F48F3124435E}"/>
              </a:ext>
            </a:extLst>
          </p:cNvPr>
          <p:cNvSpPr/>
          <p:nvPr/>
        </p:nvSpPr>
        <p:spPr>
          <a:xfrm>
            <a:off x="7904349" y="2192294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365;p36">
            <a:extLst>
              <a:ext uri="{FF2B5EF4-FFF2-40B4-BE49-F238E27FC236}">
                <a16:creationId xmlns:a16="http://schemas.microsoft.com/office/drawing/2014/main" id="{213EE4C2-999D-B410-94A1-729F19DFA950}"/>
              </a:ext>
            </a:extLst>
          </p:cNvPr>
          <p:cNvSpPr/>
          <p:nvPr/>
        </p:nvSpPr>
        <p:spPr>
          <a:xfrm rot="7201932">
            <a:off x="8790031" y="2710032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67;p36">
            <a:extLst>
              <a:ext uri="{FF2B5EF4-FFF2-40B4-BE49-F238E27FC236}">
                <a16:creationId xmlns:a16="http://schemas.microsoft.com/office/drawing/2014/main" id="{2BB104A2-91E6-98D5-5CB6-3BDE9D11CB2B}"/>
              </a:ext>
            </a:extLst>
          </p:cNvPr>
          <p:cNvSpPr/>
          <p:nvPr/>
        </p:nvSpPr>
        <p:spPr>
          <a:xfrm rot="7198898">
            <a:off x="8147531" y="2153446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369;p36">
            <a:extLst>
              <a:ext uri="{FF2B5EF4-FFF2-40B4-BE49-F238E27FC236}">
                <a16:creationId xmlns:a16="http://schemas.microsoft.com/office/drawing/2014/main" id="{72180AFB-6474-3BD7-5C5D-A0F9253E075C}"/>
              </a:ext>
            </a:extLst>
          </p:cNvPr>
          <p:cNvSpPr/>
          <p:nvPr/>
        </p:nvSpPr>
        <p:spPr>
          <a:xfrm rot="-1685758">
            <a:off x="8031597" y="2897351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376;p36">
            <a:extLst>
              <a:ext uri="{FF2B5EF4-FFF2-40B4-BE49-F238E27FC236}">
                <a16:creationId xmlns:a16="http://schemas.microsoft.com/office/drawing/2014/main" id="{DB7AD236-8384-3D31-5BEB-B00ED0A18F7E}"/>
              </a:ext>
            </a:extLst>
          </p:cNvPr>
          <p:cNvSpPr/>
          <p:nvPr/>
        </p:nvSpPr>
        <p:spPr>
          <a:xfrm>
            <a:off x="8171427" y="3316521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651;p40">
            <a:extLst>
              <a:ext uri="{FF2B5EF4-FFF2-40B4-BE49-F238E27FC236}">
                <a16:creationId xmlns:a16="http://schemas.microsoft.com/office/drawing/2014/main" id="{54643D9F-3DF2-5024-6454-D83A07D26472}"/>
              </a:ext>
            </a:extLst>
          </p:cNvPr>
          <p:cNvSpPr/>
          <p:nvPr/>
        </p:nvSpPr>
        <p:spPr>
          <a:xfrm>
            <a:off x="8015963" y="2404668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365;p36">
            <a:extLst>
              <a:ext uri="{FF2B5EF4-FFF2-40B4-BE49-F238E27FC236}">
                <a16:creationId xmlns:a16="http://schemas.microsoft.com/office/drawing/2014/main" id="{FE0E37AB-A3F2-A5A0-FBCF-6CAA9CA19854}"/>
              </a:ext>
            </a:extLst>
          </p:cNvPr>
          <p:cNvSpPr/>
          <p:nvPr/>
        </p:nvSpPr>
        <p:spPr>
          <a:xfrm rot="7201932">
            <a:off x="7672526" y="3047861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367;p36">
            <a:extLst>
              <a:ext uri="{FF2B5EF4-FFF2-40B4-BE49-F238E27FC236}">
                <a16:creationId xmlns:a16="http://schemas.microsoft.com/office/drawing/2014/main" id="{837A3444-CEB6-68EE-B1D4-17C3FBCF75B7}"/>
              </a:ext>
            </a:extLst>
          </p:cNvPr>
          <p:cNvSpPr/>
          <p:nvPr/>
        </p:nvSpPr>
        <p:spPr>
          <a:xfrm rot="7198898">
            <a:off x="7030026" y="2491275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369;p36">
            <a:extLst>
              <a:ext uri="{FF2B5EF4-FFF2-40B4-BE49-F238E27FC236}">
                <a16:creationId xmlns:a16="http://schemas.microsoft.com/office/drawing/2014/main" id="{8311E8B9-EF14-B069-30A8-0F0AEC1E68EC}"/>
              </a:ext>
            </a:extLst>
          </p:cNvPr>
          <p:cNvSpPr/>
          <p:nvPr/>
        </p:nvSpPr>
        <p:spPr>
          <a:xfrm rot="-1685758">
            <a:off x="6914092" y="3235180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376;p36">
            <a:extLst>
              <a:ext uri="{FF2B5EF4-FFF2-40B4-BE49-F238E27FC236}">
                <a16:creationId xmlns:a16="http://schemas.microsoft.com/office/drawing/2014/main" id="{81508575-9384-B44F-F28C-131F2C99A850}"/>
              </a:ext>
            </a:extLst>
          </p:cNvPr>
          <p:cNvSpPr/>
          <p:nvPr/>
        </p:nvSpPr>
        <p:spPr>
          <a:xfrm>
            <a:off x="7053922" y="365435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651;p40">
            <a:extLst>
              <a:ext uri="{FF2B5EF4-FFF2-40B4-BE49-F238E27FC236}">
                <a16:creationId xmlns:a16="http://schemas.microsoft.com/office/drawing/2014/main" id="{C7252139-529B-0CA3-69C8-35D4A1CAFE03}"/>
              </a:ext>
            </a:extLst>
          </p:cNvPr>
          <p:cNvSpPr/>
          <p:nvPr/>
        </p:nvSpPr>
        <p:spPr>
          <a:xfrm>
            <a:off x="6898458" y="2742497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" name="Google Shape;698;p41">
            <a:extLst>
              <a:ext uri="{FF2B5EF4-FFF2-40B4-BE49-F238E27FC236}">
                <a16:creationId xmlns:a16="http://schemas.microsoft.com/office/drawing/2014/main" id="{0F03B365-0761-9C8D-ADA1-D35A41F8DB7A}"/>
              </a:ext>
            </a:extLst>
          </p:cNvPr>
          <p:cNvGrpSpPr/>
          <p:nvPr/>
        </p:nvGrpSpPr>
        <p:grpSpPr>
          <a:xfrm>
            <a:off x="5962643" y="3144779"/>
            <a:ext cx="953591" cy="334099"/>
            <a:chOff x="2271950" y="2722775"/>
            <a:chExt cx="575875" cy="201775"/>
          </a:xfrm>
        </p:grpSpPr>
        <p:sp>
          <p:nvSpPr>
            <p:cNvPr id="18" name="Google Shape;699;p41">
              <a:extLst>
                <a:ext uri="{FF2B5EF4-FFF2-40B4-BE49-F238E27FC236}">
                  <a16:creationId xmlns:a16="http://schemas.microsoft.com/office/drawing/2014/main" id="{2180ACD8-9DFA-991A-F50B-84D493537685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700;p41">
              <a:extLst>
                <a:ext uri="{FF2B5EF4-FFF2-40B4-BE49-F238E27FC236}">
                  <a16:creationId xmlns:a16="http://schemas.microsoft.com/office/drawing/2014/main" id="{FE1F45B8-B77A-24C4-7F2B-99174B50A184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701;p41">
              <a:extLst>
                <a:ext uri="{FF2B5EF4-FFF2-40B4-BE49-F238E27FC236}">
                  <a16:creationId xmlns:a16="http://schemas.microsoft.com/office/drawing/2014/main" id="{3F93AFDB-A061-5471-D799-F744F59599AC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702;p41">
              <a:extLst>
                <a:ext uri="{FF2B5EF4-FFF2-40B4-BE49-F238E27FC236}">
                  <a16:creationId xmlns:a16="http://schemas.microsoft.com/office/drawing/2014/main" id="{1CA2A662-B434-BAF1-5327-17B7BF622682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703;p41">
              <a:extLst>
                <a:ext uri="{FF2B5EF4-FFF2-40B4-BE49-F238E27FC236}">
                  <a16:creationId xmlns:a16="http://schemas.microsoft.com/office/drawing/2014/main" id="{DB60EA6B-7144-46C3-0A2D-9D3B03D5FEF0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" name="Google Shape;707;p41">
            <a:extLst>
              <a:ext uri="{FF2B5EF4-FFF2-40B4-BE49-F238E27FC236}">
                <a16:creationId xmlns:a16="http://schemas.microsoft.com/office/drawing/2014/main" id="{81AE0DEB-DBAC-FDE3-0DB4-3013FCA505C8}"/>
              </a:ext>
            </a:extLst>
          </p:cNvPr>
          <p:cNvSpPr/>
          <p:nvPr/>
        </p:nvSpPr>
        <p:spPr>
          <a:xfrm>
            <a:off x="6112836" y="3790456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709;p41">
            <a:extLst>
              <a:ext uri="{FF2B5EF4-FFF2-40B4-BE49-F238E27FC236}">
                <a16:creationId xmlns:a16="http://schemas.microsoft.com/office/drawing/2014/main" id="{F7E98829-AF2D-2044-E4A8-BB4B108FF4E7}"/>
              </a:ext>
            </a:extLst>
          </p:cNvPr>
          <p:cNvSpPr/>
          <p:nvPr/>
        </p:nvSpPr>
        <p:spPr>
          <a:xfrm>
            <a:off x="6580451" y="4049276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712;p41">
            <a:extLst>
              <a:ext uri="{FF2B5EF4-FFF2-40B4-BE49-F238E27FC236}">
                <a16:creationId xmlns:a16="http://schemas.microsoft.com/office/drawing/2014/main" id="{4CEC0749-406F-E47D-41C7-6ECD357D502F}"/>
              </a:ext>
            </a:extLst>
          </p:cNvPr>
          <p:cNvSpPr/>
          <p:nvPr/>
        </p:nvSpPr>
        <p:spPr>
          <a:xfrm>
            <a:off x="5492736" y="284527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" name="Google Shape;448;p37">
            <a:extLst>
              <a:ext uri="{FF2B5EF4-FFF2-40B4-BE49-F238E27FC236}">
                <a16:creationId xmlns:a16="http://schemas.microsoft.com/office/drawing/2014/main" id="{B8A726CE-55AA-6A1A-CC02-0A54FE5B2B3E}"/>
              </a:ext>
            </a:extLst>
          </p:cNvPr>
          <p:cNvGrpSpPr/>
          <p:nvPr/>
        </p:nvGrpSpPr>
        <p:grpSpPr>
          <a:xfrm>
            <a:off x="5301948" y="3875630"/>
            <a:ext cx="695830" cy="243805"/>
            <a:chOff x="2271950" y="2722775"/>
            <a:chExt cx="575875" cy="201775"/>
          </a:xfrm>
        </p:grpSpPr>
        <p:sp>
          <p:nvSpPr>
            <p:cNvPr id="27" name="Google Shape;449;p37">
              <a:extLst>
                <a:ext uri="{FF2B5EF4-FFF2-40B4-BE49-F238E27FC236}">
                  <a16:creationId xmlns:a16="http://schemas.microsoft.com/office/drawing/2014/main" id="{07B21DFF-855A-44C8-D9B3-E2E7BB93AD30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450;p37">
              <a:extLst>
                <a:ext uri="{FF2B5EF4-FFF2-40B4-BE49-F238E27FC236}">
                  <a16:creationId xmlns:a16="http://schemas.microsoft.com/office/drawing/2014/main" id="{D4DD9E0A-4EA1-E189-C127-52838BA07CAD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451;p37">
              <a:extLst>
                <a:ext uri="{FF2B5EF4-FFF2-40B4-BE49-F238E27FC236}">
                  <a16:creationId xmlns:a16="http://schemas.microsoft.com/office/drawing/2014/main" id="{0C97707D-F139-312E-A87C-E531E59F6339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452;p37">
              <a:extLst>
                <a:ext uri="{FF2B5EF4-FFF2-40B4-BE49-F238E27FC236}">
                  <a16:creationId xmlns:a16="http://schemas.microsoft.com/office/drawing/2014/main" id="{2DA45DFA-6083-08DC-BB8A-F2F69852A97C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453;p37">
              <a:extLst>
                <a:ext uri="{FF2B5EF4-FFF2-40B4-BE49-F238E27FC236}">
                  <a16:creationId xmlns:a16="http://schemas.microsoft.com/office/drawing/2014/main" id="{EBB73090-B9D3-3C95-374E-0540D78B47F3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62" name="Google Shape;1062;p46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63" name="Google Shape;1063;p4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4" name="Google Shape;1064;p4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5" name="Google Shape;1065;p46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6" name="Google Shape;1066;p46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7" name="Google Shape;1067;p46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068" name="Google Shape;1068;p46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069" name="Google Shape;1069;p46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78" name="Google Shape;1078;p46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5F5EB7-F58C-4114-8699-2327ACD517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537" y="642242"/>
            <a:ext cx="8474926" cy="386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84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45"/>
          <p:cNvSpPr txBox="1">
            <a:spLocks noGrp="1"/>
          </p:cNvSpPr>
          <p:nvPr>
            <p:ph type="title" idx="6"/>
          </p:nvPr>
        </p:nvSpPr>
        <p:spPr>
          <a:xfrm>
            <a:off x="714299" y="553450"/>
            <a:ext cx="8273583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/>
              <a:t>16.Crear el modelo entidad relación ER y su código SQL.</a:t>
            </a:r>
          </a:p>
        </p:txBody>
      </p:sp>
      <p:sp>
        <p:nvSpPr>
          <p:cNvPr id="994" name="Google Shape;994;p45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21" name="Google Shape;1021;p4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2" name="Google Shape;1022;p4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3" name="Google Shape;1023;p45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4" name="Google Shape;1024;p45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5" name="Google Shape;1025;p45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2" name="Google Shape;698;p41">
            <a:extLst>
              <a:ext uri="{FF2B5EF4-FFF2-40B4-BE49-F238E27FC236}">
                <a16:creationId xmlns:a16="http://schemas.microsoft.com/office/drawing/2014/main" id="{017E906D-229F-BEF8-53B1-BF6547330676}"/>
              </a:ext>
            </a:extLst>
          </p:cNvPr>
          <p:cNvGrpSpPr/>
          <p:nvPr/>
        </p:nvGrpSpPr>
        <p:grpSpPr>
          <a:xfrm>
            <a:off x="7555727" y="1954219"/>
            <a:ext cx="953591" cy="334099"/>
            <a:chOff x="2271950" y="2722775"/>
            <a:chExt cx="575875" cy="201775"/>
          </a:xfrm>
        </p:grpSpPr>
        <p:sp>
          <p:nvSpPr>
            <p:cNvPr id="23" name="Google Shape;699;p41">
              <a:extLst>
                <a:ext uri="{FF2B5EF4-FFF2-40B4-BE49-F238E27FC236}">
                  <a16:creationId xmlns:a16="http://schemas.microsoft.com/office/drawing/2014/main" id="{223FD396-B736-D73C-1C22-3776928EC964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700;p41">
              <a:extLst>
                <a:ext uri="{FF2B5EF4-FFF2-40B4-BE49-F238E27FC236}">
                  <a16:creationId xmlns:a16="http://schemas.microsoft.com/office/drawing/2014/main" id="{1322B72F-4D3D-CAD6-5567-703A6A1A0C1F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701;p41">
              <a:extLst>
                <a:ext uri="{FF2B5EF4-FFF2-40B4-BE49-F238E27FC236}">
                  <a16:creationId xmlns:a16="http://schemas.microsoft.com/office/drawing/2014/main" id="{D1045372-8C84-7EBC-A855-93211715DD3D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702;p41">
              <a:extLst>
                <a:ext uri="{FF2B5EF4-FFF2-40B4-BE49-F238E27FC236}">
                  <a16:creationId xmlns:a16="http://schemas.microsoft.com/office/drawing/2014/main" id="{D8169D23-6096-259F-2F8E-78C575F9B302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703;p41">
              <a:extLst>
                <a:ext uri="{FF2B5EF4-FFF2-40B4-BE49-F238E27FC236}">
                  <a16:creationId xmlns:a16="http://schemas.microsoft.com/office/drawing/2014/main" id="{746DA344-D2F6-1552-C3FE-446BCFA8AE10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" name="Google Shape;707;p41">
            <a:extLst>
              <a:ext uri="{FF2B5EF4-FFF2-40B4-BE49-F238E27FC236}">
                <a16:creationId xmlns:a16="http://schemas.microsoft.com/office/drawing/2014/main" id="{BE738F6A-C173-126E-7907-CE6ACA6C092D}"/>
              </a:ext>
            </a:extLst>
          </p:cNvPr>
          <p:cNvSpPr/>
          <p:nvPr/>
        </p:nvSpPr>
        <p:spPr>
          <a:xfrm>
            <a:off x="7962396" y="2599896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708;p41">
            <a:extLst>
              <a:ext uri="{FF2B5EF4-FFF2-40B4-BE49-F238E27FC236}">
                <a16:creationId xmlns:a16="http://schemas.microsoft.com/office/drawing/2014/main" id="{6F5F0314-8BFA-588F-75FD-EEDAA718BF5D}"/>
              </a:ext>
            </a:extLst>
          </p:cNvPr>
          <p:cNvSpPr/>
          <p:nvPr/>
        </p:nvSpPr>
        <p:spPr>
          <a:xfrm>
            <a:off x="6925646" y="1954231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709;p41">
            <a:extLst>
              <a:ext uri="{FF2B5EF4-FFF2-40B4-BE49-F238E27FC236}">
                <a16:creationId xmlns:a16="http://schemas.microsoft.com/office/drawing/2014/main" id="{29322362-20CF-B89D-69C7-58A77BC5F9C3}"/>
              </a:ext>
            </a:extLst>
          </p:cNvPr>
          <p:cNvSpPr/>
          <p:nvPr/>
        </p:nvSpPr>
        <p:spPr>
          <a:xfrm>
            <a:off x="8173535" y="2858716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712;p41">
            <a:extLst>
              <a:ext uri="{FF2B5EF4-FFF2-40B4-BE49-F238E27FC236}">
                <a16:creationId xmlns:a16="http://schemas.microsoft.com/office/drawing/2014/main" id="{962B690B-7CEA-8081-8D3C-1DD81008E5DC}"/>
              </a:ext>
            </a:extLst>
          </p:cNvPr>
          <p:cNvSpPr/>
          <p:nvPr/>
        </p:nvSpPr>
        <p:spPr>
          <a:xfrm>
            <a:off x="7342296" y="165471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" name="Google Shape;448;p37">
            <a:extLst>
              <a:ext uri="{FF2B5EF4-FFF2-40B4-BE49-F238E27FC236}">
                <a16:creationId xmlns:a16="http://schemas.microsoft.com/office/drawing/2014/main" id="{89B28981-8CB3-13F3-345F-7773382EE102}"/>
              </a:ext>
            </a:extLst>
          </p:cNvPr>
          <p:cNvGrpSpPr/>
          <p:nvPr/>
        </p:nvGrpSpPr>
        <p:grpSpPr>
          <a:xfrm>
            <a:off x="7151508" y="2685070"/>
            <a:ext cx="695830" cy="243805"/>
            <a:chOff x="2271950" y="2722775"/>
            <a:chExt cx="575875" cy="201775"/>
          </a:xfrm>
        </p:grpSpPr>
        <p:sp>
          <p:nvSpPr>
            <p:cNvPr id="33" name="Google Shape;449;p37">
              <a:extLst>
                <a:ext uri="{FF2B5EF4-FFF2-40B4-BE49-F238E27FC236}">
                  <a16:creationId xmlns:a16="http://schemas.microsoft.com/office/drawing/2014/main" id="{FF64C441-3ECA-875B-8413-0D194069EE5C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450;p37">
              <a:extLst>
                <a:ext uri="{FF2B5EF4-FFF2-40B4-BE49-F238E27FC236}">
                  <a16:creationId xmlns:a16="http://schemas.microsoft.com/office/drawing/2014/main" id="{16EC7DDC-7D03-D363-FFE1-B9B3D3FC14C8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51;p37">
              <a:extLst>
                <a:ext uri="{FF2B5EF4-FFF2-40B4-BE49-F238E27FC236}">
                  <a16:creationId xmlns:a16="http://schemas.microsoft.com/office/drawing/2014/main" id="{B85CAF83-0B35-2F2E-7FD6-61DCAE8D4F55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452;p37">
              <a:extLst>
                <a:ext uri="{FF2B5EF4-FFF2-40B4-BE49-F238E27FC236}">
                  <a16:creationId xmlns:a16="http://schemas.microsoft.com/office/drawing/2014/main" id="{105F1C6B-0D67-60BA-87B9-0B37795E2266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453;p37">
              <a:extLst>
                <a:ext uri="{FF2B5EF4-FFF2-40B4-BE49-F238E27FC236}">
                  <a16:creationId xmlns:a16="http://schemas.microsoft.com/office/drawing/2014/main" id="{7CC9815B-98EE-C412-A54D-59CC1DA25EAF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" name="Google Shape;464;p37">
            <a:extLst>
              <a:ext uri="{FF2B5EF4-FFF2-40B4-BE49-F238E27FC236}">
                <a16:creationId xmlns:a16="http://schemas.microsoft.com/office/drawing/2014/main" id="{6A9A8F1C-7656-6439-1535-F9EA9B323BED}"/>
              </a:ext>
            </a:extLst>
          </p:cNvPr>
          <p:cNvGrpSpPr/>
          <p:nvPr/>
        </p:nvGrpSpPr>
        <p:grpSpPr>
          <a:xfrm rot="5400000">
            <a:off x="6994499" y="2986894"/>
            <a:ext cx="65475" cy="397950"/>
            <a:chOff x="2551425" y="1409425"/>
            <a:chExt cx="65475" cy="397950"/>
          </a:xfrm>
        </p:grpSpPr>
        <p:sp>
          <p:nvSpPr>
            <p:cNvPr id="39" name="Google Shape;465;p37">
              <a:extLst>
                <a:ext uri="{FF2B5EF4-FFF2-40B4-BE49-F238E27FC236}">
                  <a16:creationId xmlns:a16="http://schemas.microsoft.com/office/drawing/2014/main" id="{F4F2F9FA-71E3-71A8-92AC-FAD7D9F643C5}"/>
                </a:ext>
              </a:extLst>
            </p:cNvPr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66;p37">
              <a:extLst>
                <a:ext uri="{FF2B5EF4-FFF2-40B4-BE49-F238E27FC236}">
                  <a16:creationId xmlns:a16="http://schemas.microsoft.com/office/drawing/2014/main" id="{666F05DF-2AB9-A86E-B38E-C36768BA079B}"/>
                </a:ext>
              </a:extLst>
            </p:cNvPr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67;p37">
              <a:extLst>
                <a:ext uri="{FF2B5EF4-FFF2-40B4-BE49-F238E27FC236}">
                  <a16:creationId xmlns:a16="http://schemas.microsoft.com/office/drawing/2014/main" id="{715411D2-367D-FE12-7F0C-FFA1AB27839F}"/>
                </a:ext>
              </a:extLst>
            </p:cNvPr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68;p37">
              <a:extLst>
                <a:ext uri="{FF2B5EF4-FFF2-40B4-BE49-F238E27FC236}">
                  <a16:creationId xmlns:a16="http://schemas.microsoft.com/office/drawing/2014/main" id="{B4538E50-8158-E062-F488-74AD894FDF05}"/>
                </a:ext>
              </a:extLst>
            </p:cNvPr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69;p37">
              <a:extLst>
                <a:ext uri="{FF2B5EF4-FFF2-40B4-BE49-F238E27FC236}">
                  <a16:creationId xmlns:a16="http://schemas.microsoft.com/office/drawing/2014/main" id="{6C7AF35C-F009-FD5D-394E-9DB1E7929D8F}"/>
                </a:ext>
              </a:extLst>
            </p:cNvPr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70;p37">
              <a:extLst>
                <a:ext uri="{FF2B5EF4-FFF2-40B4-BE49-F238E27FC236}">
                  <a16:creationId xmlns:a16="http://schemas.microsoft.com/office/drawing/2014/main" id="{878B04E0-EE9A-EF3F-2F3F-FD4EC6E7EECD}"/>
                </a:ext>
              </a:extLst>
            </p:cNvPr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71;p37">
              <a:extLst>
                <a:ext uri="{FF2B5EF4-FFF2-40B4-BE49-F238E27FC236}">
                  <a16:creationId xmlns:a16="http://schemas.microsoft.com/office/drawing/2014/main" id="{B47CCB22-A20D-0B94-9E04-F489D989C8CD}"/>
                </a:ext>
              </a:extLst>
            </p:cNvPr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72;p37">
              <a:extLst>
                <a:ext uri="{FF2B5EF4-FFF2-40B4-BE49-F238E27FC236}">
                  <a16:creationId xmlns:a16="http://schemas.microsoft.com/office/drawing/2014/main" id="{5288E813-0D11-BCDE-3B53-604D2D269AC6}"/>
                </a:ext>
              </a:extLst>
            </p:cNvPr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3;p37">
              <a:extLst>
                <a:ext uri="{FF2B5EF4-FFF2-40B4-BE49-F238E27FC236}">
                  <a16:creationId xmlns:a16="http://schemas.microsoft.com/office/drawing/2014/main" id="{A72F207D-6E69-413B-1F54-991D259DB488}"/>
                </a:ext>
              </a:extLst>
            </p:cNvPr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74;p37">
              <a:extLst>
                <a:ext uri="{FF2B5EF4-FFF2-40B4-BE49-F238E27FC236}">
                  <a16:creationId xmlns:a16="http://schemas.microsoft.com/office/drawing/2014/main" id="{6B1D6C33-0805-87C0-3431-1FB08A3C39F1}"/>
                </a:ext>
              </a:extLst>
            </p:cNvPr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" name="Google Shape;698;p41">
            <a:extLst>
              <a:ext uri="{FF2B5EF4-FFF2-40B4-BE49-F238E27FC236}">
                <a16:creationId xmlns:a16="http://schemas.microsoft.com/office/drawing/2014/main" id="{683594EC-DBA1-2C4C-D929-3E0FF6F8E08C}"/>
              </a:ext>
            </a:extLst>
          </p:cNvPr>
          <p:cNvGrpSpPr/>
          <p:nvPr/>
        </p:nvGrpSpPr>
        <p:grpSpPr>
          <a:xfrm>
            <a:off x="7978756" y="3570247"/>
            <a:ext cx="953591" cy="334099"/>
            <a:chOff x="2271950" y="2722775"/>
            <a:chExt cx="575875" cy="201775"/>
          </a:xfrm>
        </p:grpSpPr>
        <p:sp>
          <p:nvSpPr>
            <p:cNvPr id="50" name="Google Shape;699;p41">
              <a:extLst>
                <a:ext uri="{FF2B5EF4-FFF2-40B4-BE49-F238E27FC236}">
                  <a16:creationId xmlns:a16="http://schemas.microsoft.com/office/drawing/2014/main" id="{2EFD1708-F601-4F8F-03AB-F8321BB606B2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700;p41">
              <a:extLst>
                <a:ext uri="{FF2B5EF4-FFF2-40B4-BE49-F238E27FC236}">
                  <a16:creationId xmlns:a16="http://schemas.microsoft.com/office/drawing/2014/main" id="{0E99AA7C-DDE6-70A5-86B0-300EDCDABA49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701;p41">
              <a:extLst>
                <a:ext uri="{FF2B5EF4-FFF2-40B4-BE49-F238E27FC236}">
                  <a16:creationId xmlns:a16="http://schemas.microsoft.com/office/drawing/2014/main" id="{B1F23AB5-EB7A-5193-BECD-F120279A5A91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702;p41">
              <a:extLst>
                <a:ext uri="{FF2B5EF4-FFF2-40B4-BE49-F238E27FC236}">
                  <a16:creationId xmlns:a16="http://schemas.microsoft.com/office/drawing/2014/main" id="{A8703EE1-F54B-AC96-34E8-027023F3EA40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703;p41">
              <a:extLst>
                <a:ext uri="{FF2B5EF4-FFF2-40B4-BE49-F238E27FC236}">
                  <a16:creationId xmlns:a16="http://schemas.microsoft.com/office/drawing/2014/main" id="{57195084-CE28-7CE9-B7C1-FC0D80191AE4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" name="Google Shape;698;p41">
            <a:extLst>
              <a:ext uri="{FF2B5EF4-FFF2-40B4-BE49-F238E27FC236}">
                <a16:creationId xmlns:a16="http://schemas.microsoft.com/office/drawing/2014/main" id="{6ABDC11F-FA4A-95F0-517D-AA00DA921ED9}"/>
              </a:ext>
            </a:extLst>
          </p:cNvPr>
          <p:cNvGrpSpPr/>
          <p:nvPr/>
        </p:nvGrpSpPr>
        <p:grpSpPr>
          <a:xfrm>
            <a:off x="1097661" y="2129678"/>
            <a:ext cx="953591" cy="334099"/>
            <a:chOff x="2271950" y="2722775"/>
            <a:chExt cx="575875" cy="201775"/>
          </a:xfrm>
        </p:grpSpPr>
        <p:sp>
          <p:nvSpPr>
            <p:cNvPr id="56" name="Google Shape;699;p41">
              <a:extLst>
                <a:ext uri="{FF2B5EF4-FFF2-40B4-BE49-F238E27FC236}">
                  <a16:creationId xmlns:a16="http://schemas.microsoft.com/office/drawing/2014/main" id="{5E3B0A23-87DC-078A-DB4A-962750499488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700;p41">
              <a:extLst>
                <a:ext uri="{FF2B5EF4-FFF2-40B4-BE49-F238E27FC236}">
                  <a16:creationId xmlns:a16="http://schemas.microsoft.com/office/drawing/2014/main" id="{E211603E-3056-4CCA-880C-0F4D94B8DB13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701;p41">
              <a:extLst>
                <a:ext uri="{FF2B5EF4-FFF2-40B4-BE49-F238E27FC236}">
                  <a16:creationId xmlns:a16="http://schemas.microsoft.com/office/drawing/2014/main" id="{E039ACF8-ED48-59DD-7313-5D4E82D472C8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02;p41">
              <a:extLst>
                <a:ext uri="{FF2B5EF4-FFF2-40B4-BE49-F238E27FC236}">
                  <a16:creationId xmlns:a16="http://schemas.microsoft.com/office/drawing/2014/main" id="{78741C77-53DE-2C26-A64B-6F2A777ABBE4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03;p41">
              <a:extLst>
                <a:ext uri="{FF2B5EF4-FFF2-40B4-BE49-F238E27FC236}">
                  <a16:creationId xmlns:a16="http://schemas.microsoft.com/office/drawing/2014/main" id="{CA5D6D53-A374-AA71-D903-77BEE6AD987D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1" name="Google Shape;707;p41">
            <a:extLst>
              <a:ext uri="{FF2B5EF4-FFF2-40B4-BE49-F238E27FC236}">
                <a16:creationId xmlns:a16="http://schemas.microsoft.com/office/drawing/2014/main" id="{2F681F06-00BC-5069-0197-A5B6213FA332}"/>
              </a:ext>
            </a:extLst>
          </p:cNvPr>
          <p:cNvSpPr/>
          <p:nvPr/>
        </p:nvSpPr>
        <p:spPr>
          <a:xfrm>
            <a:off x="1247854" y="277535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708;p41">
            <a:extLst>
              <a:ext uri="{FF2B5EF4-FFF2-40B4-BE49-F238E27FC236}">
                <a16:creationId xmlns:a16="http://schemas.microsoft.com/office/drawing/2014/main" id="{62FE1786-473F-781A-EAB1-46EEDC627A26}"/>
              </a:ext>
            </a:extLst>
          </p:cNvPr>
          <p:cNvSpPr/>
          <p:nvPr/>
        </p:nvSpPr>
        <p:spPr>
          <a:xfrm>
            <a:off x="211104" y="2129690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709;p41">
            <a:extLst>
              <a:ext uri="{FF2B5EF4-FFF2-40B4-BE49-F238E27FC236}">
                <a16:creationId xmlns:a16="http://schemas.microsoft.com/office/drawing/2014/main" id="{D06BDE63-237D-6D07-76B3-B36EBB78B21E}"/>
              </a:ext>
            </a:extLst>
          </p:cNvPr>
          <p:cNvSpPr/>
          <p:nvPr/>
        </p:nvSpPr>
        <p:spPr>
          <a:xfrm>
            <a:off x="1715469" y="3034175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0" name="Google Shape;712;p41">
            <a:extLst>
              <a:ext uri="{FF2B5EF4-FFF2-40B4-BE49-F238E27FC236}">
                <a16:creationId xmlns:a16="http://schemas.microsoft.com/office/drawing/2014/main" id="{159DF380-61A6-3A29-C0E7-B84BBC7E1D8E}"/>
              </a:ext>
            </a:extLst>
          </p:cNvPr>
          <p:cNvSpPr/>
          <p:nvPr/>
        </p:nvSpPr>
        <p:spPr>
          <a:xfrm>
            <a:off x="627754" y="1830175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61" name="Google Shape;448;p37">
            <a:extLst>
              <a:ext uri="{FF2B5EF4-FFF2-40B4-BE49-F238E27FC236}">
                <a16:creationId xmlns:a16="http://schemas.microsoft.com/office/drawing/2014/main" id="{4114902D-6DB6-5A70-807A-20717B7D17A3}"/>
              </a:ext>
            </a:extLst>
          </p:cNvPr>
          <p:cNvGrpSpPr/>
          <p:nvPr/>
        </p:nvGrpSpPr>
        <p:grpSpPr>
          <a:xfrm>
            <a:off x="436966" y="2860529"/>
            <a:ext cx="695830" cy="243805"/>
            <a:chOff x="2271950" y="2722775"/>
            <a:chExt cx="575875" cy="201775"/>
          </a:xfrm>
        </p:grpSpPr>
        <p:sp>
          <p:nvSpPr>
            <p:cNvPr id="962" name="Google Shape;449;p37">
              <a:extLst>
                <a:ext uri="{FF2B5EF4-FFF2-40B4-BE49-F238E27FC236}">
                  <a16:creationId xmlns:a16="http://schemas.microsoft.com/office/drawing/2014/main" id="{13291E79-35B4-7FC4-2A3E-1DC8D752E5AB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450;p37">
              <a:extLst>
                <a:ext uri="{FF2B5EF4-FFF2-40B4-BE49-F238E27FC236}">
                  <a16:creationId xmlns:a16="http://schemas.microsoft.com/office/drawing/2014/main" id="{EDE315D3-69AA-79BB-F8D2-EE8CE7A32E70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451;p37">
              <a:extLst>
                <a:ext uri="{FF2B5EF4-FFF2-40B4-BE49-F238E27FC236}">
                  <a16:creationId xmlns:a16="http://schemas.microsoft.com/office/drawing/2014/main" id="{A001AC3C-4D39-312C-9890-FA494CE80F5A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Google Shape;452;p37">
              <a:extLst>
                <a:ext uri="{FF2B5EF4-FFF2-40B4-BE49-F238E27FC236}">
                  <a16:creationId xmlns:a16="http://schemas.microsoft.com/office/drawing/2014/main" id="{B9BF2D02-9117-E305-54D7-31D3B02BCC11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453;p37">
              <a:extLst>
                <a:ext uri="{FF2B5EF4-FFF2-40B4-BE49-F238E27FC236}">
                  <a16:creationId xmlns:a16="http://schemas.microsoft.com/office/drawing/2014/main" id="{39121847-4A20-12BE-8E8A-140F2EA1FA53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67" name="Google Shape;464;p37">
            <a:extLst>
              <a:ext uri="{FF2B5EF4-FFF2-40B4-BE49-F238E27FC236}">
                <a16:creationId xmlns:a16="http://schemas.microsoft.com/office/drawing/2014/main" id="{BF47536A-DC89-13F9-8014-0CCF7C6635DB}"/>
              </a:ext>
            </a:extLst>
          </p:cNvPr>
          <p:cNvGrpSpPr/>
          <p:nvPr/>
        </p:nvGrpSpPr>
        <p:grpSpPr>
          <a:xfrm rot="5400000">
            <a:off x="279957" y="3162353"/>
            <a:ext cx="65475" cy="397950"/>
            <a:chOff x="2551425" y="1409425"/>
            <a:chExt cx="65475" cy="397950"/>
          </a:xfrm>
        </p:grpSpPr>
        <p:sp>
          <p:nvSpPr>
            <p:cNvPr id="968" name="Google Shape;465;p37">
              <a:extLst>
                <a:ext uri="{FF2B5EF4-FFF2-40B4-BE49-F238E27FC236}">
                  <a16:creationId xmlns:a16="http://schemas.microsoft.com/office/drawing/2014/main" id="{3CC34D60-03BE-4202-20D1-4030E957C935}"/>
                </a:ext>
              </a:extLst>
            </p:cNvPr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466;p37">
              <a:extLst>
                <a:ext uri="{FF2B5EF4-FFF2-40B4-BE49-F238E27FC236}">
                  <a16:creationId xmlns:a16="http://schemas.microsoft.com/office/drawing/2014/main" id="{A22348F0-4BCD-A108-ADFB-13F975923EBA}"/>
                </a:ext>
              </a:extLst>
            </p:cNvPr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467;p37">
              <a:extLst>
                <a:ext uri="{FF2B5EF4-FFF2-40B4-BE49-F238E27FC236}">
                  <a16:creationId xmlns:a16="http://schemas.microsoft.com/office/drawing/2014/main" id="{4152CD35-0D93-25B4-BCD3-409609C8A4CB}"/>
                </a:ext>
              </a:extLst>
            </p:cNvPr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468;p37">
              <a:extLst>
                <a:ext uri="{FF2B5EF4-FFF2-40B4-BE49-F238E27FC236}">
                  <a16:creationId xmlns:a16="http://schemas.microsoft.com/office/drawing/2014/main" id="{9EC2D569-D3E3-DEC0-EA69-FA2398AD8CCB}"/>
                </a:ext>
              </a:extLst>
            </p:cNvPr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469;p37">
              <a:extLst>
                <a:ext uri="{FF2B5EF4-FFF2-40B4-BE49-F238E27FC236}">
                  <a16:creationId xmlns:a16="http://schemas.microsoft.com/office/drawing/2014/main" id="{3F0AE0E8-6B84-509E-8612-11BB7628439C}"/>
                </a:ext>
              </a:extLst>
            </p:cNvPr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470;p37">
              <a:extLst>
                <a:ext uri="{FF2B5EF4-FFF2-40B4-BE49-F238E27FC236}">
                  <a16:creationId xmlns:a16="http://schemas.microsoft.com/office/drawing/2014/main" id="{C66B7B76-507B-6402-5B8A-87AD45516DB6}"/>
                </a:ext>
              </a:extLst>
            </p:cNvPr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471;p37">
              <a:extLst>
                <a:ext uri="{FF2B5EF4-FFF2-40B4-BE49-F238E27FC236}">
                  <a16:creationId xmlns:a16="http://schemas.microsoft.com/office/drawing/2014/main" id="{0ED7D2ED-F629-9E7E-B61C-1814E2484A10}"/>
                </a:ext>
              </a:extLst>
            </p:cNvPr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472;p37">
              <a:extLst>
                <a:ext uri="{FF2B5EF4-FFF2-40B4-BE49-F238E27FC236}">
                  <a16:creationId xmlns:a16="http://schemas.microsoft.com/office/drawing/2014/main" id="{E5F170BF-574D-3B06-4C68-13D344A3FDF2}"/>
                </a:ext>
              </a:extLst>
            </p:cNvPr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473;p37">
              <a:extLst>
                <a:ext uri="{FF2B5EF4-FFF2-40B4-BE49-F238E27FC236}">
                  <a16:creationId xmlns:a16="http://schemas.microsoft.com/office/drawing/2014/main" id="{88329138-35B6-5CF3-A127-8EC044E1B33D}"/>
                </a:ext>
              </a:extLst>
            </p:cNvPr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474;p37">
              <a:extLst>
                <a:ext uri="{FF2B5EF4-FFF2-40B4-BE49-F238E27FC236}">
                  <a16:creationId xmlns:a16="http://schemas.microsoft.com/office/drawing/2014/main" id="{4E0F6FA1-FE6F-427C-59E3-4B505B7EA7F5}"/>
                </a:ext>
              </a:extLst>
            </p:cNvPr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78" name="Google Shape;698;p41">
            <a:extLst>
              <a:ext uri="{FF2B5EF4-FFF2-40B4-BE49-F238E27FC236}">
                <a16:creationId xmlns:a16="http://schemas.microsoft.com/office/drawing/2014/main" id="{98543731-0D30-D0FE-CB4C-BF34E24E8D05}"/>
              </a:ext>
            </a:extLst>
          </p:cNvPr>
          <p:cNvGrpSpPr/>
          <p:nvPr/>
        </p:nvGrpSpPr>
        <p:grpSpPr>
          <a:xfrm>
            <a:off x="1520690" y="3745706"/>
            <a:ext cx="953591" cy="334099"/>
            <a:chOff x="2271950" y="2722775"/>
            <a:chExt cx="575875" cy="201775"/>
          </a:xfrm>
        </p:grpSpPr>
        <p:sp>
          <p:nvSpPr>
            <p:cNvPr id="979" name="Google Shape;699;p41">
              <a:extLst>
                <a:ext uri="{FF2B5EF4-FFF2-40B4-BE49-F238E27FC236}">
                  <a16:creationId xmlns:a16="http://schemas.microsoft.com/office/drawing/2014/main" id="{9B83F421-9B40-5615-90AF-3B50D3903D1E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700;p41">
              <a:extLst>
                <a:ext uri="{FF2B5EF4-FFF2-40B4-BE49-F238E27FC236}">
                  <a16:creationId xmlns:a16="http://schemas.microsoft.com/office/drawing/2014/main" id="{43124622-94A7-3DF0-70DF-15C38D43D10C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701;p41">
              <a:extLst>
                <a:ext uri="{FF2B5EF4-FFF2-40B4-BE49-F238E27FC236}">
                  <a16:creationId xmlns:a16="http://schemas.microsoft.com/office/drawing/2014/main" id="{503FA9A5-AAE4-AA3D-317A-36CE33DE1AFD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702;p41">
              <a:extLst>
                <a:ext uri="{FF2B5EF4-FFF2-40B4-BE49-F238E27FC236}">
                  <a16:creationId xmlns:a16="http://schemas.microsoft.com/office/drawing/2014/main" id="{44DC018C-F4D4-71F8-2E7D-6074AA802A3C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703;p41">
              <a:extLst>
                <a:ext uri="{FF2B5EF4-FFF2-40B4-BE49-F238E27FC236}">
                  <a16:creationId xmlns:a16="http://schemas.microsoft.com/office/drawing/2014/main" id="{30841DE4-B816-A2AA-BF21-8F8A72033FE7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26" name="Google Shape;1026;p45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027" name="Google Shape;1027;p4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36" name="Google Shape;1036;p45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8" name="Google Shape;1038;p45"/>
          <p:cNvSpPr/>
          <p:nvPr/>
        </p:nvSpPr>
        <p:spPr>
          <a:xfrm rot="-1685758">
            <a:off x="7716228" y="7205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42" name="Google Shape;1042;p45"/>
          <p:cNvGrpSpPr/>
          <p:nvPr/>
        </p:nvGrpSpPr>
        <p:grpSpPr>
          <a:xfrm>
            <a:off x="7155735" y="987714"/>
            <a:ext cx="695830" cy="243805"/>
            <a:chOff x="2271950" y="2722775"/>
            <a:chExt cx="575875" cy="201775"/>
          </a:xfrm>
        </p:grpSpPr>
        <p:sp>
          <p:nvSpPr>
            <p:cNvPr id="1043" name="Google Shape;1043;p45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3C3F2CA8-2AC7-A0BB-1F2A-1921ADB546C0}"/>
              </a:ext>
            </a:extLst>
          </p:cNvPr>
          <p:cNvSpPr txBox="1"/>
          <p:nvPr/>
        </p:nvSpPr>
        <p:spPr>
          <a:xfrm>
            <a:off x="2398422" y="1159150"/>
            <a:ext cx="4572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○ El contexto de análisis es:</a:t>
            </a:r>
          </a:p>
          <a:p>
            <a:pPr algn="just"/>
            <a:r>
              <a:rPr lang="es-ES" sz="2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○ Una empresa compra vehículos. ○ Adjuntar el diagrama Entidad Relación ER (imagen) </a:t>
            </a:r>
          </a:p>
          <a:p>
            <a:pPr algn="just"/>
            <a:r>
              <a:rPr lang="es-ES" sz="2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○ Adjuntar el código SQL generado.</a:t>
            </a:r>
          </a:p>
          <a:p>
            <a:pPr algn="just"/>
            <a:r>
              <a:rPr lang="es-ES" sz="2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○ Sugerencia: Podría crear las entidades </a:t>
            </a:r>
          </a:p>
          <a:p>
            <a:pPr algn="just"/>
            <a:r>
              <a:rPr lang="es-ES" sz="2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■ empresa </a:t>
            </a:r>
          </a:p>
          <a:p>
            <a:pPr algn="just"/>
            <a:r>
              <a:rPr lang="es-ES" sz="2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■ </a:t>
            </a:r>
            <a:r>
              <a:rPr lang="es-ES" sz="20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detalle_comp</a:t>
            </a:r>
            <a:endParaRPr lang="es-419" sz="2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432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65;p36">
            <a:extLst>
              <a:ext uri="{FF2B5EF4-FFF2-40B4-BE49-F238E27FC236}">
                <a16:creationId xmlns:a16="http://schemas.microsoft.com/office/drawing/2014/main" id="{594E00F8-2ECC-CCDC-347B-170CF4C2B407}"/>
              </a:ext>
            </a:extLst>
          </p:cNvPr>
          <p:cNvSpPr/>
          <p:nvPr/>
        </p:nvSpPr>
        <p:spPr>
          <a:xfrm rot="7201932">
            <a:off x="3411984" y="134791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76;p36">
            <a:extLst>
              <a:ext uri="{FF2B5EF4-FFF2-40B4-BE49-F238E27FC236}">
                <a16:creationId xmlns:a16="http://schemas.microsoft.com/office/drawing/2014/main" id="{0F6F4154-2D0A-F6C2-B1C9-025DB0E8C7A0}"/>
              </a:ext>
            </a:extLst>
          </p:cNvPr>
          <p:cNvSpPr/>
          <p:nvPr/>
        </p:nvSpPr>
        <p:spPr>
          <a:xfrm>
            <a:off x="2793380" y="1954404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5;p36">
            <a:extLst>
              <a:ext uri="{FF2B5EF4-FFF2-40B4-BE49-F238E27FC236}">
                <a16:creationId xmlns:a16="http://schemas.microsoft.com/office/drawing/2014/main" id="{AB389B59-1686-D1E3-B6E3-7707243FAC47}"/>
              </a:ext>
            </a:extLst>
          </p:cNvPr>
          <p:cNvSpPr/>
          <p:nvPr/>
        </p:nvSpPr>
        <p:spPr>
          <a:xfrm rot="7201932">
            <a:off x="3679062" y="2472142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67;p36">
            <a:extLst>
              <a:ext uri="{FF2B5EF4-FFF2-40B4-BE49-F238E27FC236}">
                <a16:creationId xmlns:a16="http://schemas.microsoft.com/office/drawing/2014/main" id="{8D9DAC0F-2C77-6F5B-B944-C257CD41C7E5}"/>
              </a:ext>
            </a:extLst>
          </p:cNvPr>
          <p:cNvSpPr/>
          <p:nvPr/>
        </p:nvSpPr>
        <p:spPr>
          <a:xfrm rot="7198898">
            <a:off x="3036562" y="1915556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69;p36">
            <a:extLst>
              <a:ext uri="{FF2B5EF4-FFF2-40B4-BE49-F238E27FC236}">
                <a16:creationId xmlns:a16="http://schemas.microsoft.com/office/drawing/2014/main" id="{7C4EA3F5-358F-C8ED-5CE4-72F000A8A405}"/>
              </a:ext>
            </a:extLst>
          </p:cNvPr>
          <p:cNvSpPr/>
          <p:nvPr/>
        </p:nvSpPr>
        <p:spPr>
          <a:xfrm rot="-1685758">
            <a:off x="2920628" y="2659461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76;p36">
            <a:extLst>
              <a:ext uri="{FF2B5EF4-FFF2-40B4-BE49-F238E27FC236}">
                <a16:creationId xmlns:a16="http://schemas.microsoft.com/office/drawing/2014/main" id="{2E638B5B-A6F5-B8EE-0F1D-9261F261EB7C}"/>
              </a:ext>
            </a:extLst>
          </p:cNvPr>
          <p:cNvSpPr/>
          <p:nvPr/>
        </p:nvSpPr>
        <p:spPr>
          <a:xfrm>
            <a:off x="3060458" y="3078631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651;p40">
            <a:extLst>
              <a:ext uri="{FF2B5EF4-FFF2-40B4-BE49-F238E27FC236}">
                <a16:creationId xmlns:a16="http://schemas.microsoft.com/office/drawing/2014/main" id="{D8320CC4-5FB1-5FAC-F160-AA143E71C34E}"/>
              </a:ext>
            </a:extLst>
          </p:cNvPr>
          <p:cNvSpPr/>
          <p:nvPr/>
        </p:nvSpPr>
        <p:spPr>
          <a:xfrm>
            <a:off x="2904994" y="2166778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365;p36">
            <a:extLst>
              <a:ext uri="{FF2B5EF4-FFF2-40B4-BE49-F238E27FC236}">
                <a16:creationId xmlns:a16="http://schemas.microsoft.com/office/drawing/2014/main" id="{916E8AD8-E4B9-17C5-7939-413352507B8D}"/>
              </a:ext>
            </a:extLst>
          </p:cNvPr>
          <p:cNvSpPr/>
          <p:nvPr/>
        </p:nvSpPr>
        <p:spPr>
          <a:xfrm rot="7201932">
            <a:off x="2561557" y="2809971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67;p36">
            <a:extLst>
              <a:ext uri="{FF2B5EF4-FFF2-40B4-BE49-F238E27FC236}">
                <a16:creationId xmlns:a16="http://schemas.microsoft.com/office/drawing/2014/main" id="{9AE0AA09-8E59-8D78-EB9B-46BF521FED25}"/>
              </a:ext>
            </a:extLst>
          </p:cNvPr>
          <p:cNvSpPr/>
          <p:nvPr/>
        </p:nvSpPr>
        <p:spPr>
          <a:xfrm rot="7198898">
            <a:off x="1919057" y="2253385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369;p36">
            <a:extLst>
              <a:ext uri="{FF2B5EF4-FFF2-40B4-BE49-F238E27FC236}">
                <a16:creationId xmlns:a16="http://schemas.microsoft.com/office/drawing/2014/main" id="{815507EF-7496-3F81-87F5-FEE74838AC64}"/>
              </a:ext>
            </a:extLst>
          </p:cNvPr>
          <p:cNvSpPr/>
          <p:nvPr/>
        </p:nvSpPr>
        <p:spPr>
          <a:xfrm rot="-1685758">
            <a:off x="1803123" y="2997290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Google Shape;376;p36">
            <a:extLst>
              <a:ext uri="{FF2B5EF4-FFF2-40B4-BE49-F238E27FC236}">
                <a16:creationId xmlns:a16="http://schemas.microsoft.com/office/drawing/2014/main" id="{7739F086-F205-DAF7-3835-8047A67F8D50}"/>
              </a:ext>
            </a:extLst>
          </p:cNvPr>
          <p:cNvSpPr/>
          <p:nvPr/>
        </p:nvSpPr>
        <p:spPr>
          <a:xfrm>
            <a:off x="1942953" y="341646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651;p40">
            <a:extLst>
              <a:ext uri="{FF2B5EF4-FFF2-40B4-BE49-F238E27FC236}">
                <a16:creationId xmlns:a16="http://schemas.microsoft.com/office/drawing/2014/main" id="{5025FB07-E2CB-0784-63A6-6ABF1DE88EEC}"/>
              </a:ext>
            </a:extLst>
          </p:cNvPr>
          <p:cNvSpPr/>
          <p:nvPr/>
        </p:nvSpPr>
        <p:spPr>
          <a:xfrm>
            <a:off x="1787489" y="2504607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6" name="Google Shape;698;p41">
            <a:extLst>
              <a:ext uri="{FF2B5EF4-FFF2-40B4-BE49-F238E27FC236}">
                <a16:creationId xmlns:a16="http://schemas.microsoft.com/office/drawing/2014/main" id="{D9707CFD-0BE3-1D9B-07E5-AD263262DC4D}"/>
              </a:ext>
            </a:extLst>
          </p:cNvPr>
          <p:cNvGrpSpPr/>
          <p:nvPr/>
        </p:nvGrpSpPr>
        <p:grpSpPr>
          <a:xfrm>
            <a:off x="851674" y="2906889"/>
            <a:ext cx="953591" cy="334099"/>
            <a:chOff x="2271950" y="2722775"/>
            <a:chExt cx="575875" cy="201775"/>
          </a:xfrm>
        </p:grpSpPr>
        <p:sp>
          <p:nvSpPr>
            <p:cNvPr id="47" name="Google Shape;699;p41">
              <a:extLst>
                <a:ext uri="{FF2B5EF4-FFF2-40B4-BE49-F238E27FC236}">
                  <a16:creationId xmlns:a16="http://schemas.microsoft.com/office/drawing/2014/main" id="{DBB0389F-2206-019D-32F8-584346BFFB76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700;p41">
              <a:extLst>
                <a:ext uri="{FF2B5EF4-FFF2-40B4-BE49-F238E27FC236}">
                  <a16:creationId xmlns:a16="http://schemas.microsoft.com/office/drawing/2014/main" id="{64114125-8B1A-C376-0A12-5926BCF072FD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701;p41">
              <a:extLst>
                <a:ext uri="{FF2B5EF4-FFF2-40B4-BE49-F238E27FC236}">
                  <a16:creationId xmlns:a16="http://schemas.microsoft.com/office/drawing/2014/main" id="{F4BB7A14-BF04-61AF-D278-21D104363B0C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702;p41">
              <a:extLst>
                <a:ext uri="{FF2B5EF4-FFF2-40B4-BE49-F238E27FC236}">
                  <a16:creationId xmlns:a16="http://schemas.microsoft.com/office/drawing/2014/main" id="{19713CDA-235C-E6B5-02EA-70A932234205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703;p41">
              <a:extLst>
                <a:ext uri="{FF2B5EF4-FFF2-40B4-BE49-F238E27FC236}">
                  <a16:creationId xmlns:a16="http://schemas.microsoft.com/office/drawing/2014/main" id="{03ABCAD2-9153-A81E-C083-50EA4A501023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2" name="Google Shape;707;p41">
            <a:extLst>
              <a:ext uri="{FF2B5EF4-FFF2-40B4-BE49-F238E27FC236}">
                <a16:creationId xmlns:a16="http://schemas.microsoft.com/office/drawing/2014/main" id="{42AD1F80-2B82-DDC7-C39F-A1953B2D60C9}"/>
              </a:ext>
            </a:extLst>
          </p:cNvPr>
          <p:cNvSpPr/>
          <p:nvPr/>
        </p:nvSpPr>
        <p:spPr>
          <a:xfrm>
            <a:off x="1001867" y="3552566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709;p41">
            <a:extLst>
              <a:ext uri="{FF2B5EF4-FFF2-40B4-BE49-F238E27FC236}">
                <a16:creationId xmlns:a16="http://schemas.microsoft.com/office/drawing/2014/main" id="{7B88CB7E-D5C0-6C2D-6632-1BEE755AC3F8}"/>
              </a:ext>
            </a:extLst>
          </p:cNvPr>
          <p:cNvSpPr/>
          <p:nvPr/>
        </p:nvSpPr>
        <p:spPr>
          <a:xfrm>
            <a:off x="1469482" y="3811386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712;p41">
            <a:extLst>
              <a:ext uri="{FF2B5EF4-FFF2-40B4-BE49-F238E27FC236}">
                <a16:creationId xmlns:a16="http://schemas.microsoft.com/office/drawing/2014/main" id="{5D7EC9FB-4C2A-CFD9-FB1A-A2DAA4D18476}"/>
              </a:ext>
            </a:extLst>
          </p:cNvPr>
          <p:cNvSpPr/>
          <p:nvPr/>
        </p:nvSpPr>
        <p:spPr>
          <a:xfrm>
            <a:off x="381767" y="260738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5" name="Google Shape;448;p37">
            <a:extLst>
              <a:ext uri="{FF2B5EF4-FFF2-40B4-BE49-F238E27FC236}">
                <a16:creationId xmlns:a16="http://schemas.microsoft.com/office/drawing/2014/main" id="{7FF7C483-A3FB-2EA6-5FE7-229368FC1B73}"/>
              </a:ext>
            </a:extLst>
          </p:cNvPr>
          <p:cNvGrpSpPr/>
          <p:nvPr/>
        </p:nvGrpSpPr>
        <p:grpSpPr>
          <a:xfrm>
            <a:off x="190979" y="3637740"/>
            <a:ext cx="695830" cy="243805"/>
            <a:chOff x="2271950" y="2722775"/>
            <a:chExt cx="575875" cy="201775"/>
          </a:xfrm>
        </p:grpSpPr>
        <p:sp>
          <p:nvSpPr>
            <p:cNvPr id="56" name="Google Shape;449;p37">
              <a:extLst>
                <a:ext uri="{FF2B5EF4-FFF2-40B4-BE49-F238E27FC236}">
                  <a16:creationId xmlns:a16="http://schemas.microsoft.com/office/drawing/2014/main" id="{3C060DD7-B46C-57FE-74F7-A0295B1F3519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450;p37">
              <a:extLst>
                <a:ext uri="{FF2B5EF4-FFF2-40B4-BE49-F238E27FC236}">
                  <a16:creationId xmlns:a16="http://schemas.microsoft.com/office/drawing/2014/main" id="{11DCD087-4522-7DEB-8702-77E20B4376B9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451;p37">
              <a:extLst>
                <a:ext uri="{FF2B5EF4-FFF2-40B4-BE49-F238E27FC236}">
                  <a16:creationId xmlns:a16="http://schemas.microsoft.com/office/drawing/2014/main" id="{C57B8F3C-8239-D277-04B7-93A8C5C0E49F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452;p37">
              <a:extLst>
                <a:ext uri="{FF2B5EF4-FFF2-40B4-BE49-F238E27FC236}">
                  <a16:creationId xmlns:a16="http://schemas.microsoft.com/office/drawing/2014/main" id="{FDE9642D-437C-964F-9A64-880A953C9D35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453;p37">
              <a:extLst>
                <a:ext uri="{FF2B5EF4-FFF2-40B4-BE49-F238E27FC236}">
                  <a16:creationId xmlns:a16="http://schemas.microsoft.com/office/drawing/2014/main" id="{47D95B86-31C9-DBBC-67B1-207BD839A0EC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365;p36">
            <a:extLst>
              <a:ext uri="{FF2B5EF4-FFF2-40B4-BE49-F238E27FC236}">
                <a16:creationId xmlns:a16="http://schemas.microsoft.com/office/drawing/2014/main" id="{628B66DF-AF6E-0833-29B5-A0D2AF6FDD45}"/>
              </a:ext>
            </a:extLst>
          </p:cNvPr>
          <p:cNvSpPr/>
          <p:nvPr/>
        </p:nvSpPr>
        <p:spPr>
          <a:xfrm rot="7201932">
            <a:off x="7909637" y="158580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76;p36">
            <a:extLst>
              <a:ext uri="{FF2B5EF4-FFF2-40B4-BE49-F238E27FC236}">
                <a16:creationId xmlns:a16="http://schemas.microsoft.com/office/drawing/2014/main" id="{B720D2FE-6CE0-75AC-21EA-C75F1520CF72}"/>
              </a:ext>
            </a:extLst>
          </p:cNvPr>
          <p:cNvSpPr/>
          <p:nvPr/>
        </p:nvSpPr>
        <p:spPr>
          <a:xfrm>
            <a:off x="7291033" y="2192294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365;p36">
            <a:extLst>
              <a:ext uri="{FF2B5EF4-FFF2-40B4-BE49-F238E27FC236}">
                <a16:creationId xmlns:a16="http://schemas.microsoft.com/office/drawing/2014/main" id="{EDBF8A3D-1359-2107-15CE-83DD3CF93A58}"/>
              </a:ext>
            </a:extLst>
          </p:cNvPr>
          <p:cNvSpPr/>
          <p:nvPr/>
        </p:nvSpPr>
        <p:spPr>
          <a:xfrm rot="7201932">
            <a:off x="8176715" y="2710032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367;p36">
            <a:extLst>
              <a:ext uri="{FF2B5EF4-FFF2-40B4-BE49-F238E27FC236}">
                <a16:creationId xmlns:a16="http://schemas.microsoft.com/office/drawing/2014/main" id="{D2F26D3D-47C2-9C09-5322-F99317A08888}"/>
              </a:ext>
            </a:extLst>
          </p:cNvPr>
          <p:cNvSpPr/>
          <p:nvPr/>
        </p:nvSpPr>
        <p:spPr>
          <a:xfrm rot="7198898">
            <a:off x="7534215" y="2153446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369;p36">
            <a:extLst>
              <a:ext uri="{FF2B5EF4-FFF2-40B4-BE49-F238E27FC236}">
                <a16:creationId xmlns:a16="http://schemas.microsoft.com/office/drawing/2014/main" id="{36CCA58C-B9F9-29B3-3B58-C55FDFD27368}"/>
              </a:ext>
            </a:extLst>
          </p:cNvPr>
          <p:cNvSpPr/>
          <p:nvPr/>
        </p:nvSpPr>
        <p:spPr>
          <a:xfrm rot="-1685758">
            <a:off x="7418281" y="2897351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376;p36">
            <a:extLst>
              <a:ext uri="{FF2B5EF4-FFF2-40B4-BE49-F238E27FC236}">
                <a16:creationId xmlns:a16="http://schemas.microsoft.com/office/drawing/2014/main" id="{73A8EEA1-FDF4-3725-DB81-0FDC2ED703FE}"/>
              </a:ext>
            </a:extLst>
          </p:cNvPr>
          <p:cNvSpPr/>
          <p:nvPr/>
        </p:nvSpPr>
        <p:spPr>
          <a:xfrm>
            <a:off x="7558111" y="3316521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651;p40">
            <a:extLst>
              <a:ext uri="{FF2B5EF4-FFF2-40B4-BE49-F238E27FC236}">
                <a16:creationId xmlns:a16="http://schemas.microsoft.com/office/drawing/2014/main" id="{C78AD520-FC69-DDD9-400F-04DFA0EAA143}"/>
              </a:ext>
            </a:extLst>
          </p:cNvPr>
          <p:cNvSpPr/>
          <p:nvPr/>
        </p:nvSpPr>
        <p:spPr>
          <a:xfrm>
            <a:off x="7402647" y="2404668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365;p36">
            <a:extLst>
              <a:ext uri="{FF2B5EF4-FFF2-40B4-BE49-F238E27FC236}">
                <a16:creationId xmlns:a16="http://schemas.microsoft.com/office/drawing/2014/main" id="{145C0AE7-879B-4FCE-DE1B-E24F21A6A407}"/>
              </a:ext>
            </a:extLst>
          </p:cNvPr>
          <p:cNvSpPr/>
          <p:nvPr/>
        </p:nvSpPr>
        <p:spPr>
          <a:xfrm rot="7201932">
            <a:off x="7059210" y="3047861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367;p36">
            <a:extLst>
              <a:ext uri="{FF2B5EF4-FFF2-40B4-BE49-F238E27FC236}">
                <a16:creationId xmlns:a16="http://schemas.microsoft.com/office/drawing/2014/main" id="{4EB680D6-38F1-85F8-C941-0D68C57C2898}"/>
              </a:ext>
            </a:extLst>
          </p:cNvPr>
          <p:cNvSpPr/>
          <p:nvPr/>
        </p:nvSpPr>
        <p:spPr>
          <a:xfrm rot="7198898">
            <a:off x="6416710" y="2491275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369;p36">
            <a:extLst>
              <a:ext uri="{FF2B5EF4-FFF2-40B4-BE49-F238E27FC236}">
                <a16:creationId xmlns:a16="http://schemas.microsoft.com/office/drawing/2014/main" id="{05C79892-06ED-359E-BC1E-4FBEE37CA975}"/>
              </a:ext>
            </a:extLst>
          </p:cNvPr>
          <p:cNvSpPr/>
          <p:nvPr/>
        </p:nvSpPr>
        <p:spPr>
          <a:xfrm rot="-1685758">
            <a:off x="6300776" y="3235180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376;p36">
            <a:extLst>
              <a:ext uri="{FF2B5EF4-FFF2-40B4-BE49-F238E27FC236}">
                <a16:creationId xmlns:a16="http://schemas.microsoft.com/office/drawing/2014/main" id="{72D6E4B6-0288-2C95-7534-E586A3708B36}"/>
              </a:ext>
            </a:extLst>
          </p:cNvPr>
          <p:cNvSpPr/>
          <p:nvPr/>
        </p:nvSpPr>
        <p:spPr>
          <a:xfrm>
            <a:off x="6440606" y="365435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651;p40">
            <a:extLst>
              <a:ext uri="{FF2B5EF4-FFF2-40B4-BE49-F238E27FC236}">
                <a16:creationId xmlns:a16="http://schemas.microsoft.com/office/drawing/2014/main" id="{7A0CD4E8-85B0-BFE0-9724-CC9B31BD2A09}"/>
              </a:ext>
            </a:extLst>
          </p:cNvPr>
          <p:cNvSpPr/>
          <p:nvPr/>
        </p:nvSpPr>
        <p:spPr>
          <a:xfrm>
            <a:off x="6285142" y="2742497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" name="Google Shape;698;p41">
            <a:extLst>
              <a:ext uri="{FF2B5EF4-FFF2-40B4-BE49-F238E27FC236}">
                <a16:creationId xmlns:a16="http://schemas.microsoft.com/office/drawing/2014/main" id="{2154183B-F6EB-ADE9-C366-7002CDA949F9}"/>
              </a:ext>
            </a:extLst>
          </p:cNvPr>
          <p:cNvGrpSpPr/>
          <p:nvPr/>
        </p:nvGrpSpPr>
        <p:grpSpPr>
          <a:xfrm>
            <a:off x="5349327" y="3144779"/>
            <a:ext cx="953591" cy="334099"/>
            <a:chOff x="2271950" y="2722775"/>
            <a:chExt cx="575875" cy="201775"/>
          </a:xfrm>
        </p:grpSpPr>
        <p:sp>
          <p:nvSpPr>
            <p:cNvPr id="20" name="Google Shape;699;p41">
              <a:extLst>
                <a:ext uri="{FF2B5EF4-FFF2-40B4-BE49-F238E27FC236}">
                  <a16:creationId xmlns:a16="http://schemas.microsoft.com/office/drawing/2014/main" id="{AF40D9EA-48C1-97F4-8CC6-DCB6B5CB463C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700;p41">
              <a:extLst>
                <a:ext uri="{FF2B5EF4-FFF2-40B4-BE49-F238E27FC236}">
                  <a16:creationId xmlns:a16="http://schemas.microsoft.com/office/drawing/2014/main" id="{BC5C90FD-541E-128C-0FB2-AD96DA0FFC12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701;p41">
              <a:extLst>
                <a:ext uri="{FF2B5EF4-FFF2-40B4-BE49-F238E27FC236}">
                  <a16:creationId xmlns:a16="http://schemas.microsoft.com/office/drawing/2014/main" id="{B4372793-8C03-BCE6-1F26-00238D6146DF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702;p41">
              <a:extLst>
                <a:ext uri="{FF2B5EF4-FFF2-40B4-BE49-F238E27FC236}">
                  <a16:creationId xmlns:a16="http://schemas.microsoft.com/office/drawing/2014/main" id="{AA554F3E-7ED0-D861-847A-3BC395930128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703;p41">
              <a:extLst>
                <a:ext uri="{FF2B5EF4-FFF2-40B4-BE49-F238E27FC236}">
                  <a16:creationId xmlns:a16="http://schemas.microsoft.com/office/drawing/2014/main" id="{FC25B935-0684-BB6F-0374-0D771AF9E8D6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" name="Google Shape;707;p41">
            <a:extLst>
              <a:ext uri="{FF2B5EF4-FFF2-40B4-BE49-F238E27FC236}">
                <a16:creationId xmlns:a16="http://schemas.microsoft.com/office/drawing/2014/main" id="{6036D5DF-CF0D-3966-6D9D-28A29D523E8F}"/>
              </a:ext>
            </a:extLst>
          </p:cNvPr>
          <p:cNvSpPr/>
          <p:nvPr/>
        </p:nvSpPr>
        <p:spPr>
          <a:xfrm>
            <a:off x="5499520" y="3790456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709;p41">
            <a:extLst>
              <a:ext uri="{FF2B5EF4-FFF2-40B4-BE49-F238E27FC236}">
                <a16:creationId xmlns:a16="http://schemas.microsoft.com/office/drawing/2014/main" id="{D4F0C9D2-05F2-F88E-4BC7-574E2E550140}"/>
              </a:ext>
            </a:extLst>
          </p:cNvPr>
          <p:cNvSpPr/>
          <p:nvPr/>
        </p:nvSpPr>
        <p:spPr>
          <a:xfrm>
            <a:off x="5967135" y="4049276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712;p41">
            <a:extLst>
              <a:ext uri="{FF2B5EF4-FFF2-40B4-BE49-F238E27FC236}">
                <a16:creationId xmlns:a16="http://schemas.microsoft.com/office/drawing/2014/main" id="{24F3DCD5-9240-5260-B5E8-0D8015D1CA1D}"/>
              </a:ext>
            </a:extLst>
          </p:cNvPr>
          <p:cNvSpPr/>
          <p:nvPr/>
        </p:nvSpPr>
        <p:spPr>
          <a:xfrm>
            <a:off x="4879420" y="284527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8" name="Google Shape;448;p37">
            <a:extLst>
              <a:ext uri="{FF2B5EF4-FFF2-40B4-BE49-F238E27FC236}">
                <a16:creationId xmlns:a16="http://schemas.microsoft.com/office/drawing/2014/main" id="{22F2FE74-BA0A-AF79-6B32-76AEC9FB7F4A}"/>
              </a:ext>
            </a:extLst>
          </p:cNvPr>
          <p:cNvGrpSpPr/>
          <p:nvPr/>
        </p:nvGrpSpPr>
        <p:grpSpPr>
          <a:xfrm>
            <a:off x="4688632" y="3875630"/>
            <a:ext cx="695830" cy="243805"/>
            <a:chOff x="2271950" y="2722775"/>
            <a:chExt cx="575875" cy="201775"/>
          </a:xfrm>
        </p:grpSpPr>
        <p:sp>
          <p:nvSpPr>
            <p:cNvPr id="29" name="Google Shape;449;p37">
              <a:extLst>
                <a:ext uri="{FF2B5EF4-FFF2-40B4-BE49-F238E27FC236}">
                  <a16:creationId xmlns:a16="http://schemas.microsoft.com/office/drawing/2014/main" id="{B8998D58-4058-2854-0545-B0C344A70D2C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450;p37">
              <a:extLst>
                <a:ext uri="{FF2B5EF4-FFF2-40B4-BE49-F238E27FC236}">
                  <a16:creationId xmlns:a16="http://schemas.microsoft.com/office/drawing/2014/main" id="{1D3CEAEB-6794-D2B3-7384-DDFF197E8069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451;p37">
              <a:extLst>
                <a:ext uri="{FF2B5EF4-FFF2-40B4-BE49-F238E27FC236}">
                  <a16:creationId xmlns:a16="http://schemas.microsoft.com/office/drawing/2014/main" id="{42C204AE-98FE-3DE9-3D8E-B817105449AC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452;p37">
              <a:extLst>
                <a:ext uri="{FF2B5EF4-FFF2-40B4-BE49-F238E27FC236}">
                  <a16:creationId xmlns:a16="http://schemas.microsoft.com/office/drawing/2014/main" id="{D9933087-1015-DBD0-A292-B0F009664DE8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453;p37">
              <a:extLst>
                <a:ext uri="{FF2B5EF4-FFF2-40B4-BE49-F238E27FC236}">
                  <a16:creationId xmlns:a16="http://schemas.microsoft.com/office/drawing/2014/main" id="{F7EBECA9-4D8B-596F-7B10-F514A975FF63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62" name="Google Shape;1062;p46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63" name="Google Shape;1063;p4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4" name="Google Shape;1064;p4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5" name="Google Shape;1065;p46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6" name="Google Shape;1066;p46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7" name="Google Shape;1067;p46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068" name="Google Shape;1068;p46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069" name="Google Shape;1069;p46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78" name="Google Shape;1078;p46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C6D0DB-C1E2-A6EC-87F5-34084AF29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8197" y="634632"/>
            <a:ext cx="5927605" cy="387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2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365;p36">
            <a:extLst>
              <a:ext uri="{FF2B5EF4-FFF2-40B4-BE49-F238E27FC236}">
                <a16:creationId xmlns:a16="http://schemas.microsoft.com/office/drawing/2014/main" id="{26AC70C5-1471-2E0B-2F21-76FFC8DB19A8}"/>
              </a:ext>
            </a:extLst>
          </p:cNvPr>
          <p:cNvSpPr/>
          <p:nvPr/>
        </p:nvSpPr>
        <p:spPr>
          <a:xfrm rot="7201932">
            <a:off x="3270735" y="119551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1" name="Google Shape;376;p36">
            <a:extLst>
              <a:ext uri="{FF2B5EF4-FFF2-40B4-BE49-F238E27FC236}">
                <a16:creationId xmlns:a16="http://schemas.microsoft.com/office/drawing/2014/main" id="{0DBB05B7-CA4F-A0BF-CB41-1A9A5EB82CAA}"/>
              </a:ext>
            </a:extLst>
          </p:cNvPr>
          <p:cNvSpPr/>
          <p:nvPr/>
        </p:nvSpPr>
        <p:spPr>
          <a:xfrm>
            <a:off x="2652131" y="180200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2" name="Google Shape;365;p36">
            <a:extLst>
              <a:ext uri="{FF2B5EF4-FFF2-40B4-BE49-F238E27FC236}">
                <a16:creationId xmlns:a16="http://schemas.microsoft.com/office/drawing/2014/main" id="{883DB044-49BB-8544-EDB6-42CE310A9AF7}"/>
              </a:ext>
            </a:extLst>
          </p:cNvPr>
          <p:cNvSpPr/>
          <p:nvPr/>
        </p:nvSpPr>
        <p:spPr>
          <a:xfrm rot="7201932">
            <a:off x="3537813" y="231974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Google Shape;367;p36">
            <a:extLst>
              <a:ext uri="{FF2B5EF4-FFF2-40B4-BE49-F238E27FC236}">
                <a16:creationId xmlns:a16="http://schemas.microsoft.com/office/drawing/2014/main" id="{7DC89591-3515-A8B7-D534-F17164EB7C7B}"/>
              </a:ext>
            </a:extLst>
          </p:cNvPr>
          <p:cNvSpPr/>
          <p:nvPr/>
        </p:nvSpPr>
        <p:spPr>
          <a:xfrm rot="7198898">
            <a:off x="2895313" y="1763154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4" name="Google Shape;369;p36">
            <a:extLst>
              <a:ext uri="{FF2B5EF4-FFF2-40B4-BE49-F238E27FC236}">
                <a16:creationId xmlns:a16="http://schemas.microsoft.com/office/drawing/2014/main" id="{7B672711-3380-7250-DA9E-C5F99123599E}"/>
              </a:ext>
            </a:extLst>
          </p:cNvPr>
          <p:cNvSpPr/>
          <p:nvPr/>
        </p:nvSpPr>
        <p:spPr>
          <a:xfrm rot="-1685758">
            <a:off x="2779379" y="2507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5" name="Google Shape;376;p36">
            <a:extLst>
              <a:ext uri="{FF2B5EF4-FFF2-40B4-BE49-F238E27FC236}">
                <a16:creationId xmlns:a16="http://schemas.microsoft.com/office/drawing/2014/main" id="{89A673E4-720D-DCED-6599-841057340E01}"/>
              </a:ext>
            </a:extLst>
          </p:cNvPr>
          <p:cNvSpPr/>
          <p:nvPr/>
        </p:nvSpPr>
        <p:spPr>
          <a:xfrm>
            <a:off x="2919209" y="2926229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6" name="Google Shape;651;p40">
            <a:extLst>
              <a:ext uri="{FF2B5EF4-FFF2-40B4-BE49-F238E27FC236}">
                <a16:creationId xmlns:a16="http://schemas.microsoft.com/office/drawing/2014/main" id="{3C6906DF-1A14-AE08-D99C-1FEF2CD3FA11}"/>
              </a:ext>
            </a:extLst>
          </p:cNvPr>
          <p:cNvSpPr/>
          <p:nvPr/>
        </p:nvSpPr>
        <p:spPr>
          <a:xfrm>
            <a:off x="2763745" y="2014376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7" name="Google Shape;365;p36">
            <a:extLst>
              <a:ext uri="{FF2B5EF4-FFF2-40B4-BE49-F238E27FC236}">
                <a16:creationId xmlns:a16="http://schemas.microsoft.com/office/drawing/2014/main" id="{29319571-4108-5845-6E36-68BA2AF7B15B}"/>
              </a:ext>
            </a:extLst>
          </p:cNvPr>
          <p:cNvSpPr/>
          <p:nvPr/>
        </p:nvSpPr>
        <p:spPr>
          <a:xfrm rot="7201932">
            <a:off x="2420308" y="2657569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8" name="Google Shape;367;p36">
            <a:extLst>
              <a:ext uri="{FF2B5EF4-FFF2-40B4-BE49-F238E27FC236}">
                <a16:creationId xmlns:a16="http://schemas.microsoft.com/office/drawing/2014/main" id="{924765AD-E5BB-929E-BFFD-A20DCF3D2E2E}"/>
              </a:ext>
            </a:extLst>
          </p:cNvPr>
          <p:cNvSpPr/>
          <p:nvPr/>
        </p:nvSpPr>
        <p:spPr>
          <a:xfrm rot="7198898">
            <a:off x="1777808" y="2100983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9" name="Google Shape;369;p36">
            <a:extLst>
              <a:ext uri="{FF2B5EF4-FFF2-40B4-BE49-F238E27FC236}">
                <a16:creationId xmlns:a16="http://schemas.microsoft.com/office/drawing/2014/main" id="{55700493-9F3D-2B4D-2344-23193F1D9CC9}"/>
              </a:ext>
            </a:extLst>
          </p:cNvPr>
          <p:cNvSpPr/>
          <p:nvPr/>
        </p:nvSpPr>
        <p:spPr>
          <a:xfrm rot="-1685758">
            <a:off x="1661874" y="2844888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0" name="Google Shape;376;p36">
            <a:extLst>
              <a:ext uri="{FF2B5EF4-FFF2-40B4-BE49-F238E27FC236}">
                <a16:creationId xmlns:a16="http://schemas.microsoft.com/office/drawing/2014/main" id="{EA22E839-498B-BE70-0773-64E53F565939}"/>
              </a:ext>
            </a:extLst>
          </p:cNvPr>
          <p:cNvSpPr/>
          <p:nvPr/>
        </p:nvSpPr>
        <p:spPr>
          <a:xfrm>
            <a:off x="1801704" y="326405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1" name="Google Shape;651;p40">
            <a:extLst>
              <a:ext uri="{FF2B5EF4-FFF2-40B4-BE49-F238E27FC236}">
                <a16:creationId xmlns:a16="http://schemas.microsoft.com/office/drawing/2014/main" id="{31FB2FC2-DE2A-7A76-5055-3AFABA32AFA0}"/>
              </a:ext>
            </a:extLst>
          </p:cNvPr>
          <p:cNvSpPr/>
          <p:nvPr/>
        </p:nvSpPr>
        <p:spPr>
          <a:xfrm>
            <a:off x="1646240" y="235220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02" name="Google Shape;698;p41">
            <a:extLst>
              <a:ext uri="{FF2B5EF4-FFF2-40B4-BE49-F238E27FC236}">
                <a16:creationId xmlns:a16="http://schemas.microsoft.com/office/drawing/2014/main" id="{CDBB74B9-526B-D7DA-BC7C-64026AF36850}"/>
              </a:ext>
            </a:extLst>
          </p:cNvPr>
          <p:cNvGrpSpPr/>
          <p:nvPr/>
        </p:nvGrpSpPr>
        <p:grpSpPr>
          <a:xfrm>
            <a:off x="710425" y="2754487"/>
            <a:ext cx="953591" cy="334099"/>
            <a:chOff x="2271950" y="2722775"/>
            <a:chExt cx="575875" cy="201775"/>
          </a:xfrm>
        </p:grpSpPr>
        <p:sp>
          <p:nvSpPr>
            <p:cNvPr id="1103" name="Google Shape;699;p41">
              <a:extLst>
                <a:ext uri="{FF2B5EF4-FFF2-40B4-BE49-F238E27FC236}">
                  <a16:creationId xmlns:a16="http://schemas.microsoft.com/office/drawing/2014/main" id="{58937AD1-6F22-78E4-A338-7E42E4C13182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4" name="Google Shape;700;p41">
              <a:extLst>
                <a:ext uri="{FF2B5EF4-FFF2-40B4-BE49-F238E27FC236}">
                  <a16:creationId xmlns:a16="http://schemas.microsoft.com/office/drawing/2014/main" id="{21FC6A79-4E3B-FBDA-DC62-F355F7FBD66C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5" name="Google Shape;701;p41">
              <a:extLst>
                <a:ext uri="{FF2B5EF4-FFF2-40B4-BE49-F238E27FC236}">
                  <a16:creationId xmlns:a16="http://schemas.microsoft.com/office/drawing/2014/main" id="{0B4C6F2B-F41A-11B2-5C77-1E7073C990F0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6" name="Google Shape;702;p41">
              <a:extLst>
                <a:ext uri="{FF2B5EF4-FFF2-40B4-BE49-F238E27FC236}">
                  <a16:creationId xmlns:a16="http://schemas.microsoft.com/office/drawing/2014/main" id="{166A6E3E-C9EF-EDAA-0027-33CC334E3E17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7" name="Google Shape;703;p41">
              <a:extLst>
                <a:ext uri="{FF2B5EF4-FFF2-40B4-BE49-F238E27FC236}">
                  <a16:creationId xmlns:a16="http://schemas.microsoft.com/office/drawing/2014/main" id="{2F1047E4-3E11-5C94-E849-1665EABC36DE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8" name="Google Shape;707;p41">
            <a:extLst>
              <a:ext uri="{FF2B5EF4-FFF2-40B4-BE49-F238E27FC236}">
                <a16:creationId xmlns:a16="http://schemas.microsoft.com/office/drawing/2014/main" id="{FF57D03F-821E-6754-E85E-737F28CEEC5D}"/>
              </a:ext>
            </a:extLst>
          </p:cNvPr>
          <p:cNvSpPr/>
          <p:nvPr/>
        </p:nvSpPr>
        <p:spPr>
          <a:xfrm>
            <a:off x="860618" y="3400164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9" name="Google Shape;709;p41">
            <a:extLst>
              <a:ext uri="{FF2B5EF4-FFF2-40B4-BE49-F238E27FC236}">
                <a16:creationId xmlns:a16="http://schemas.microsoft.com/office/drawing/2014/main" id="{743DABE7-8B75-4915-67AB-D238D60DD8D6}"/>
              </a:ext>
            </a:extLst>
          </p:cNvPr>
          <p:cNvSpPr/>
          <p:nvPr/>
        </p:nvSpPr>
        <p:spPr>
          <a:xfrm>
            <a:off x="1328233" y="3658984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0" name="Google Shape;712;p41">
            <a:extLst>
              <a:ext uri="{FF2B5EF4-FFF2-40B4-BE49-F238E27FC236}">
                <a16:creationId xmlns:a16="http://schemas.microsoft.com/office/drawing/2014/main" id="{D73B20A6-895B-FE2A-CB5B-05EBD2DF0944}"/>
              </a:ext>
            </a:extLst>
          </p:cNvPr>
          <p:cNvSpPr/>
          <p:nvPr/>
        </p:nvSpPr>
        <p:spPr>
          <a:xfrm>
            <a:off x="240518" y="2454984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11" name="Google Shape;448;p37">
            <a:extLst>
              <a:ext uri="{FF2B5EF4-FFF2-40B4-BE49-F238E27FC236}">
                <a16:creationId xmlns:a16="http://schemas.microsoft.com/office/drawing/2014/main" id="{334A8F59-7EA9-4A6E-3BE2-6ACEBF945978}"/>
              </a:ext>
            </a:extLst>
          </p:cNvPr>
          <p:cNvGrpSpPr/>
          <p:nvPr/>
        </p:nvGrpSpPr>
        <p:grpSpPr>
          <a:xfrm>
            <a:off x="49730" y="3485338"/>
            <a:ext cx="695830" cy="243805"/>
            <a:chOff x="2271950" y="2722775"/>
            <a:chExt cx="575875" cy="201775"/>
          </a:xfrm>
        </p:grpSpPr>
        <p:sp>
          <p:nvSpPr>
            <p:cNvPr id="1112" name="Google Shape;449;p37">
              <a:extLst>
                <a:ext uri="{FF2B5EF4-FFF2-40B4-BE49-F238E27FC236}">
                  <a16:creationId xmlns:a16="http://schemas.microsoft.com/office/drawing/2014/main" id="{71C3CE68-8113-2702-7F77-8DB1B4E1473A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450;p37">
              <a:extLst>
                <a:ext uri="{FF2B5EF4-FFF2-40B4-BE49-F238E27FC236}">
                  <a16:creationId xmlns:a16="http://schemas.microsoft.com/office/drawing/2014/main" id="{C43BC972-7AB2-4376-CF95-B176E0E8F4C4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451;p37">
              <a:extLst>
                <a:ext uri="{FF2B5EF4-FFF2-40B4-BE49-F238E27FC236}">
                  <a16:creationId xmlns:a16="http://schemas.microsoft.com/office/drawing/2014/main" id="{D60524AE-C234-E03C-1ED2-C6E37DA04FD5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" name="Google Shape;452;p37">
              <a:extLst>
                <a:ext uri="{FF2B5EF4-FFF2-40B4-BE49-F238E27FC236}">
                  <a16:creationId xmlns:a16="http://schemas.microsoft.com/office/drawing/2014/main" id="{EB50D1A9-2775-5016-E68C-F47D77CF90BE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" name="Google Shape;453;p37">
              <a:extLst>
                <a:ext uri="{FF2B5EF4-FFF2-40B4-BE49-F238E27FC236}">
                  <a16:creationId xmlns:a16="http://schemas.microsoft.com/office/drawing/2014/main" id="{5CAD6A75-D640-68AA-08A7-BA55218A7210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Google Shape;365;p36">
            <a:extLst>
              <a:ext uri="{FF2B5EF4-FFF2-40B4-BE49-F238E27FC236}">
                <a16:creationId xmlns:a16="http://schemas.microsoft.com/office/drawing/2014/main" id="{6896551B-253F-516C-D8D4-0A52DD99381C}"/>
              </a:ext>
            </a:extLst>
          </p:cNvPr>
          <p:cNvSpPr/>
          <p:nvPr/>
        </p:nvSpPr>
        <p:spPr>
          <a:xfrm rot="7201932">
            <a:off x="8229905" y="1609351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376;p36">
            <a:extLst>
              <a:ext uri="{FF2B5EF4-FFF2-40B4-BE49-F238E27FC236}">
                <a16:creationId xmlns:a16="http://schemas.microsoft.com/office/drawing/2014/main" id="{1F62248F-4FE6-DE1B-A504-1E7931BF50CC}"/>
              </a:ext>
            </a:extLst>
          </p:cNvPr>
          <p:cNvSpPr/>
          <p:nvPr/>
        </p:nvSpPr>
        <p:spPr>
          <a:xfrm>
            <a:off x="7611301" y="221584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365;p36">
            <a:extLst>
              <a:ext uri="{FF2B5EF4-FFF2-40B4-BE49-F238E27FC236}">
                <a16:creationId xmlns:a16="http://schemas.microsoft.com/office/drawing/2014/main" id="{22E883CF-9667-D088-9B4F-ED40D2E7A7D4}"/>
              </a:ext>
            </a:extLst>
          </p:cNvPr>
          <p:cNvSpPr/>
          <p:nvPr/>
        </p:nvSpPr>
        <p:spPr>
          <a:xfrm rot="7201932">
            <a:off x="8496983" y="2733578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67;p36">
            <a:extLst>
              <a:ext uri="{FF2B5EF4-FFF2-40B4-BE49-F238E27FC236}">
                <a16:creationId xmlns:a16="http://schemas.microsoft.com/office/drawing/2014/main" id="{BFB6B3C1-AEFC-2E22-4131-12F07C31AA3E}"/>
              </a:ext>
            </a:extLst>
          </p:cNvPr>
          <p:cNvSpPr/>
          <p:nvPr/>
        </p:nvSpPr>
        <p:spPr>
          <a:xfrm rot="7198898">
            <a:off x="7854483" y="2176992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369;p36">
            <a:extLst>
              <a:ext uri="{FF2B5EF4-FFF2-40B4-BE49-F238E27FC236}">
                <a16:creationId xmlns:a16="http://schemas.microsoft.com/office/drawing/2014/main" id="{06CEB7BA-55C6-9FB0-11EA-F8730BF821C2}"/>
              </a:ext>
            </a:extLst>
          </p:cNvPr>
          <p:cNvSpPr/>
          <p:nvPr/>
        </p:nvSpPr>
        <p:spPr>
          <a:xfrm rot="-1685758">
            <a:off x="7738549" y="29208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376;p36">
            <a:extLst>
              <a:ext uri="{FF2B5EF4-FFF2-40B4-BE49-F238E27FC236}">
                <a16:creationId xmlns:a16="http://schemas.microsoft.com/office/drawing/2014/main" id="{23B02AAF-1C52-C489-9D9D-E3BD6ACE205E}"/>
              </a:ext>
            </a:extLst>
          </p:cNvPr>
          <p:cNvSpPr/>
          <p:nvPr/>
        </p:nvSpPr>
        <p:spPr>
          <a:xfrm>
            <a:off x="7878379" y="3340067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651;p40">
            <a:extLst>
              <a:ext uri="{FF2B5EF4-FFF2-40B4-BE49-F238E27FC236}">
                <a16:creationId xmlns:a16="http://schemas.microsoft.com/office/drawing/2014/main" id="{CFE03913-6423-98E9-2B6C-13BDBE563E88}"/>
              </a:ext>
            </a:extLst>
          </p:cNvPr>
          <p:cNvSpPr/>
          <p:nvPr/>
        </p:nvSpPr>
        <p:spPr>
          <a:xfrm>
            <a:off x="7722915" y="2428214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365;p36">
            <a:extLst>
              <a:ext uri="{FF2B5EF4-FFF2-40B4-BE49-F238E27FC236}">
                <a16:creationId xmlns:a16="http://schemas.microsoft.com/office/drawing/2014/main" id="{B6F37090-522B-8495-BB36-AABDFDFEDFC0}"/>
              </a:ext>
            </a:extLst>
          </p:cNvPr>
          <p:cNvSpPr/>
          <p:nvPr/>
        </p:nvSpPr>
        <p:spPr>
          <a:xfrm rot="7201932">
            <a:off x="7379478" y="3071407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367;p36">
            <a:extLst>
              <a:ext uri="{FF2B5EF4-FFF2-40B4-BE49-F238E27FC236}">
                <a16:creationId xmlns:a16="http://schemas.microsoft.com/office/drawing/2014/main" id="{4E3795BA-A045-CA47-3A53-FB61B6375A9D}"/>
              </a:ext>
            </a:extLst>
          </p:cNvPr>
          <p:cNvSpPr/>
          <p:nvPr/>
        </p:nvSpPr>
        <p:spPr>
          <a:xfrm rot="7198898">
            <a:off x="6736978" y="2514821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369;p36">
            <a:extLst>
              <a:ext uri="{FF2B5EF4-FFF2-40B4-BE49-F238E27FC236}">
                <a16:creationId xmlns:a16="http://schemas.microsoft.com/office/drawing/2014/main" id="{2E9B17D3-8D15-42AB-631F-E9F3BB3B2A79}"/>
              </a:ext>
            </a:extLst>
          </p:cNvPr>
          <p:cNvSpPr/>
          <p:nvPr/>
        </p:nvSpPr>
        <p:spPr>
          <a:xfrm rot="-1685758">
            <a:off x="6621044" y="3258726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376;p36">
            <a:extLst>
              <a:ext uri="{FF2B5EF4-FFF2-40B4-BE49-F238E27FC236}">
                <a16:creationId xmlns:a16="http://schemas.microsoft.com/office/drawing/2014/main" id="{A203724B-4EDD-36FF-1E2E-53681FA3A547}"/>
              </a:ext>
            </a:extLst>
          </p:cNvPr>
          <p:cNvSpPr/>
          <p:nvPr/>
        </p:nvSpPr>
        <p:spPr>
          <a:xfrm>
            <a:off x="6760874" y="3677896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651;p40">
            <a:extLst>
              <a:ext uri="{FF2B5EF4-FFF2-40B4-BE49-F238E27FC236}">
                <a16:creationId xmlns:a16="http://schemas.microsoft.com/office/drawing/2014/main" id="{5C6C724A-E183-BEF3-1A78-19882CF07A13}"/>
              </a:ext>
            </a:extLst>
          </p:cNvPr>
          <p:cNvSpPr/>
          <p:nvPr/>
        </p:nvSpPr>
        <p:spPr>
          <a:xfrm>
            <a:off x="6605410" y="276604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" name="Google Shape;698;p41">
            <a:extLst>
              <a:ext uri="{FF2B5EF4-FFF2-40B4-BE49-F238E27FC236}">
                <a16:creationId xmlns:a16="http://schemas.microsoft.com/office/drawing/2014/main" id="{225F4CC2-E768-6805-70DF-894B46AFC4F3}"/>
              </a:ext>
            </a:extLst>
          </p:cNvPr>
          <p:cNvGrpSpPr/>
          <p:nvPr/>
        </p:nvGrpSpPr>
        <p:grpSpPr>
          <a:xfrm>
            <a:off x="5669595" y="3168325"/>
            <a:ext cx="953591" cy="334099"/>
            <a:chOff x="2271950" y="2722775"/>
            <a:chExt cx="575875" cy="201775"/>
          </a:xfrm>
        </p:grpSpPr>
        <p:sp>
          <p:nvSpPr>
            <p:cNvPr id="18" name="Google Shape;699;p41">
              <a:extLst>
                <a:ext uri="{FF2B5EF4-FFF2-40B4-BE49-F238E27FC236}">
                  <a16:creationId xmlns:a16="http://schemas.microsoft.com/office/drawing/2014/main" id="{871CFE9C-F217-D01E-5AC6-73513EA0396D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700;p41">
              <a:extLst>
                <a:ext uri="{FF2B5EF4-FFF2-40B4-BE49-F238E27FC236}">
                  <a16:creationId xmlns:a16="http://schemas.microsoft.com/office/drawing/2014/main" id="{942D2B00-7224-5307-CF4A-1E7E6D8A7E3E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701;p41">
              <a:extLst>
                <a:ext uri="{FF2B5EF4-FFF2-40B4-BE49-F238E27FC236}">
                  <a16:creationId xmlns:a16="http://schemas.microsoft.com/office/drawing/2014/main" id="{10FCC8CA-CDA0-1E24-B96F-12046D06612D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702;p41">
              <a:extLst>
                <a:ext uri="{FF2B5EF4-FFF2-40B4-BE49-F238E27FC236}">
                  <a16:creationId xmlns:a16="http://schemas.microsoft.com/office/drawing/2014/main" id="{1CB44FED-5886-C8BF-C866-7B57C5E21D99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703;p41">
              <a:extLst>
                <a:ext uri="{FF2B5EF4-FFF2-40B4-BE49-F238E27FC236}">
                  <a16:creationId xmlns:a16="http://schemas.microsoft.com/office/drawing/2014/main" id="{984AD200-D19A-03B6-0856-680E5B5FFCA0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" name="Google Shape;707;p41">
            <a:extLst>
              <a:ext uri="{FF2B5EF4-FFF2-40B4-BE49-F238E27FC236}">
                <a16:creationId xmlns:a16="http://schemas.microsoft.com/office/drawing/2014/main" id="{535696AD-9E41-53D6-B5B0-30472ADE1934}"/>
              </a:ext>
            </a:extLst>
          </p:cNvPr>
          <p:cNvSpPr/>
          <p:nvPr/>
        </p:nvSpPr>
        <p:spPr>
          <a:xfrm>
            <a:off x="5819788" y="3814002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709;p41">
            <a:extLst>
              <a:ext uri="{FF2B5EF4-FFF2-40B4-BE49-F238E27FC236}">
                <a16:creationId xmlns:a16="http://schemas.microsoft.com/office/drawing/2014/main" id="{09169C04-678E-2090-AEA0-13C9E1367A0B}"/>
              </a:ext>
            </a:extLst>
          </p:cNvPr>
          <p:cNvSpPr/>
          <p:nvPr/>
        </p:nvSpPr>
        <p:spPr>
          <a:xfrm>
            <a:off x="6287403" y="4072822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712;p41">
            <a:extLst>
              <a:ext uri="{FF2B5EF4-FFF2-40B4-BE49-F238E27FC236}">
                <a16:creationId xmlns:a16="http://schemas.microsoft.com/office/drawing/2014/main" id="{A378FB3D-653A-5FD5-D961-F9A0611130EC}"/>
              </a:ext>
            </a:extLst>
          </p:cNvPr>
          <p:cNvSpPr/>
          <p:nvPr/>
        </p:nvSpPr>
        <p:spPr>
          <a:xfrm>
            <a:off x="5199688" y="2868822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" name="Google Shape;448;p37">
            <a:extLst>
              <a:ext uri="{FF2B5EF4-FFF2-40B4-BE49-F238E27FC236}">
                <a16:creationId xmlns:a16="http://schemas.microsoft.com/office/drawing/2014/main" id="{FA5873A6-486E-CE81-3DA1-88120CF4C0A5}"/>
              </a:ext>
            </a:extLst>
          </p:cNvPr>
          <p:cNvGrpSpPr/>
          <p:nvPr/>
        </p:nvGrpSpPr>
        <p:grpSpPr>
          <a:xfrm>
            <a:off x="5008900" y="3899176"/>
            <a:ext cx="695830" cy="243805"/>
            <a:chOff x="2271950" y="2722775"/>
            <a:chExt cx="575875" cy="201775"/>
          </a:xfrm>
        </p:grpSpPr>
        <p:sp>
          <p:nvSpPr>
            <p:cNvPr id="27" name="Google Shape;449;p37">
              <a:extLst>
                <a:ext uri="{FF2B5EF4-FFF2-40B4-BE49-F238E27FC236}">
                  <a16:creationId xmlns:a16="http://schemas.microsoft.com/office/drawing/2014/main" id="{8DCD52CD-8775-68DC-EDF0-ACDC64943C20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450;p37">
              <a:extLst>
                <a:ext uri="{FF2B5EF4-FFF2-40B4-BE49-F238E27FC236}">
                  <a16:creationId xmlns:a16="http://schemas.microsoft.com/office/drawing/2014/main" id="{21679003-62C1-00D4-E33E-2CFD5DAC0C25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451;p37">
              <a:extLst>
                <a:ext uri="{FF2B5EF4-FFF2-40B4-BE49-F238E27FC236}">
                  <a16:creationId xmlns:a16="http://schemas.microsoft.com/office/drawing/2014/main" id="{45F6B7F6-B4D5-043A-0C53-E74EC79187CE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452;p37">
              <a:extLst>
                <a:ext uri="{FF2B5EF4-FFF2-40B4-BE49-F238E27FC236}">
                  <a16:creationId xmlns:a16="http://schemas.microsoft.com/office/drawing/2014/main" id="{EF391BC7-81FD-B316-FE14-680F08D3A439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453;p37">
              <a:extLst>
                <a:ext uri="{FF2B5EF4-FFF2-40B4-BE49-F238E27FC236}">
                  <a16:creationId xmlns:a16="http://schemas.microsoft.com/office/drawing/2014/main" id="{75DDBCC3-0D4E-EDFD-20DE-5806C5EDA375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62" name="Google Shape;1062;p46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63" name="Google Shape;1063;p4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4" name="Google Shape;1064;p4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5" name="Google Shape;1065;p46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6" name="Google Shape;1066;p46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7" name="Google Shape;1067;p46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068" name="Google Shape;1068;p46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069" name="Google Shape;1069;p46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78" name="Google Shape;1078;p46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D1F95F6-CDCC-47CE-647F-79C95A441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2450" y="635621"/>
            <a:ext cx="7275297" cy="385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1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46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63" name="Google Shape;1063;p4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4" name="Google Shape;1064;p4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5" name="Google Shape;1065;p46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6" name="Google Shape;1066;p46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7" name="Google Shape;1067;p46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068" name="Google Shape;1068;p46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069" name="Google Shape;1069;p46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78" name="Google Shape;1078;p46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43;p34">
            <a:extLst>
              <a:ext uri="{FF2B5EF4-FFF2-40B4-BE49-F238E27FC236}">
                <a16:creationId xmlns:a16="http://schemas.microsoft.com/office/drawing/2014/main" id="{6932E0BB-1284-BC60-BFBA-67C446743D44}"/>
              </a:ext>
            </a:extLst>
          </p:cNvPr>
          <p:cNvSpPr/>
          <p:nvPr/>
        </p:nvSpPr>
        <p:spPr>
          <a:xfrm rot="19693357">
            <a:off x="1218950" y="2223669"/>
            <a:ext cx="6434810" cy="69616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ES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gerian" panose="04020705040A02060702" pitchFamily="82" charset="0"/>
              </a:rPr>
              <a:t>GRACIAS POR SU ATENCION !!!</a:t>
            </a:r>
            <a:endParaRPr lang="es-419"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lgerian" panose="04020705040A02060702" pitchFamily="82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3E30C8C-D86D-91F4-63BE-F433F5795BB1}"/>
              </a:ext>
            </a:extLst>
          </p:cNvPr>
          <p:cNvSpPr txBox="1">
            <a:spLocks/>
          </p:cNvSpPr>
          <p:nvPr/>
        </p:nvSpPr>
        <p:spPr>
          <a:xfrm>
            <a:off x="1183450" y="4629851"/>
            <a:ext cx="2736304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ALTO - SEPTIEMBRE DE 2022</a:t>
            </a:r>
          </a:p>
        </p:txBody>
      </p:sp>
      <p:pic>
        <p:nvPicPr>
          <p:cNvPr id="8" name="Picture 2" descr="Trabajando en UNIFRANZ | Great Place To Work® Bolivia">
            <a:extLst>
              <a:ext uri="{FF2B5EF4-FFF2-40B4-BE49-F238E27FC236}">
                <a16:creationId xmlns:a16="http://schemas.microsoft.com/office/drawing/2014/main" id="{F803012E-0B4D-68FA-4996-DF328BC81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60" y="4273804"/>
            <a:ext cx="2828169" cy="759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365;p36">
            <a:extLst>
              <a:ext uri="{FF2B5EF4-FFF2-40B4-BE49-F238E27FC236}">
                <a16:creationId xmlns:a16="http://schemas.microsoft.com/office/drawing/2014/main" id="{A8348400-55A6-8E95-AA88-3D40B1C20934}"/>
              </a:ext>
            </a:extLst>
          </p:cNvPr>
          <p:cNvSpPr/>
          <p:nvPr/>
        </p:nvSpPr>
        <p:spPr>
          <a:xfrm rot="7201932">
            <a:off x="7909637" y="158580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376;p36">
            <a:extLst>
              <a:ext uri="{FF2B5EF4-FFF2-40B4-BE49-F238E27FC236}">
                <a16:creationId xmlns:a16="http://schemas.microsoft.com/office/drawing/2014/main" id="{5874862F-5E71-2885-7C7B-DD6151A73720}"/>
              </a:ext>
            </a:extLst>
          </p:cNvPr>
          <p:cNvSpPr/>
          <p:nvPr/>
        </p:nvSpPr>
        <p:spPr>
          <a:xfrm>
            <a:off x="7291033" y="2192294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65;p36">
            <a:extLst>
              <a:ext uri="{FF2B5EF4-FFF2-40B4-BE49-F238E27FC236}">
                <a16:creationId xmlns:a16="http://schemas.microsoft.com/office/drawing/2014/main" id="{7BBA8A7E-98B5-5912-788E-3D0548C2F078}"/>
              </a:ext>
            </a:extLst>
          </p:cNvPr>
          <p:cNvSpPr/>
          <p:nvPr/>
        </p:nvSpPr>
        <p:spPr>
          <a:xfrm rot="7201932">
            <a:off x="8176715" y="2710032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367;p36">
            <a:extLst>
              <a:ext uri="{FF2B5EF4-FFF2-40B4-BE49-F238E27FC236}">
                <a16:creationId xmlns:a16="http://schemas.microsoft.com/office/drawing/2014/main" id="{992C2DE5-955C-CEEB-8577-6DF3F74D445B}"/>
              </a:ext>
            </a:extLst>
          </p:cNvPr>
          <p:cNvSpPr/>
          <p:nvPr/>
        </p:nvSpPr>
        <p:spPr>
          <a:xfrm rot="7198898">
            <a:off x="7534215" y="2153446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Google Shape;369;p36">
            <a:extLst>
              <a:ext uri="{FF2B5EF4-FFF2-40B4-BE49-F238E27FC236}">
                <a16:creationId xmlns:a16="http://schemas.microsoft.com/office/drawing/2014/main" id="{34A695AC-E883-9331-284B-C3AF1665D1EA}"/>
              </a:ext>
            </a:extLst>
          </p:cNvPr>
          <p:cNvSpPr/>
          <p:nvPr/>
        </p:nvSpPr>
        <p:spPr>
          <a:xfrm rot="-1685758">
            <a:off x="7418281" y="2897351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376;p36">
            <a:extLst>
              <a:ext uri="{FF2B5EF4-FFF2-40B4-BE49-F238E27FC236}">
                <a16:creationId xmlns:a16="http://schemas.microsoft.com/office/drawing/2014/main" id="{9C5562B5-4C59-EF0A-FBE7-08C71BC593BA}"/>
              </a:ext>
            </a:extLst>
          </p:cNvPr>
          <p:cNvSpPr/>
          <p:nvPr/>
        </p:nvSpPr>
        <p:spPr>
          <a:xfrm>
            <a:off x="7558111" y="3316521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651;p40">
            <a:extLst>
              <a:ext uri="{FF2B5EF4-FFF2-40B4-BE49-F238E27FC236}">
                <a16:creationId xmlns:a16="http://schemas.microsoft.com/office/drawing/2014/main" id="{B3FE8D7F-8B52-6578-EC28-395BC6AC2129}"/>
              </a:ext>
            </a:extLst>
          </p:cNvPr>
          <p:cNvSpPr/>
          <p:nvPr/>
        </p:nvSpPr>
        <p:spPr>
          <a:xfrm>
            <a:off x="7402647" y="2404668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" name="Google Shape;365;p36">
            <a:extLst>
              <a:ext uri="{FF2B5EF4-FFF2-40B4-BE49-F238E27FC236}">
                <a16:creationId xmlns:a16="http://schemas.microsoft.com/office/drawing/2014/main" id="{4A83D73C-EBB2-5610-81A0-69722B48B937}"/>
              </a:ext>
            </a:extLst>
          </p:cNvPr>
          <p:cNvSpPr/>
          <p:nvPr/>
        </p:nvSpPr>
        <p:spPr>
          <a:xfrm rot="7201932">
            <a:off x="7059210" y="3047861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" name="Google Shape;367;p36">
            <a:extLst>
              <a:ext uri="{FF2B5EF4-FFF2-40B4-BE49-F238E27FC236}">
                <a16:creationId xmlns:a16="http://schemas.microsoft.com/office/drawing/2014/main" id="{5A96084B-2A13-6F81-6609-D8A0AC870A3E}"/>
              </a:ext>
            </a:extLst>
          </p:cNvPr>
          <p:cNvSpPr/>
          <p:nvPr/>
        </p:nvSpPr>
        <p:spPr>
          <a:xfrm rot="7198898">
            <a:off x="6416710" y="2491275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369;p36">
            <a:extLst>
              <a:ext uri="{FF2B5EF4-FFF2-40B4-BE49-F238E27FC236}">
                <a16:creationId xmlns:a16="http://schemas.microsoft.com/office/drawing/2014/main" id="{BBE95AB3-006F-380C-E0FB-CB1059B16140}"/>
              </a:ext>
            </a:extLst>
          </p:cNvPr>
          <p:cNvSpPr/>
          <p:nvPr/>
        </p:nvSpPr>
        <p:spPr>
          <a:xfrm rot="-1685758">
            <a:off x="6300776" y="3235180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376;p36">
            <a:extLst>
              <a:ext uri="{FF2B5EF4-FFF2-40B4-BE49-F238E27FC236}">
                <a16:creationId xmlns:a16="http://schemas.microsoft.com/office/drawing/2014/main" id="{513F62B7-77BB-082A-2FCA-805F17E137F0}"/>
              </a:ext>
            </a:extLst>
          </p:cNvPr>
          <p:cNvSpPr/>
          <p:nvPr/>
        </p:nvSpPr>
        <p:spPr>
          <a:xfrm>
            <a:off x="6440606" y="365435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651;p40">
            <a:extLst>
              <a:ext uri="{FF2B5EF4-FFF2-40B4-BE49-F238E27FC236}">
                <a16:creationId xmlns:a16="http://schemas.microsoft.com/office/drawing/2014/main" id="{9C76530D-531D-CA9E-2224-26DC858EE20B}"/>
              </a:ext>
            </a:extLst>
          </p:cNvPr>
          <p:cNvSpPr/>
          <p:nvPr/>
        </p:nvSpPr>
        <p:spPr>
          <a:xfrm>
            <a:off x="6285142" y="2742497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44" name="Google Shape;698;p41">
            <a:extLst>
              <a:ext uri="{FF2B5EF4-FFF2-40B4-BE49-F238E27FC236}">
                <a16:creationId xmlns:a16="http://schemas.microsoft.com/office/drawing/2014/main" id="{E416D8F6-0F97-2524-A05E-0C967AEF328D}"/>
              </a:ext>
            </a:extLst>
          </p:cNvPr>
          <p:cNvGrpSpPr/>
          <p:nvPr/>
        </p:nvGrpSpPr>
        <p:grpSpPr>
          <a:xfrm>
            <a:off x="5349327" y="3144779"/>
            <a:ext cx="953591" cy="334099"/>
            <a:chOff x="2271950" y="2722775"/>
            <a:chExt cx="575875" cy="201775"/>
          </a:xfrm>
        </p:grpSpPr>
        <p:sp>
          <p:nvSpPr>
            <p:cNvPr id="1045" name="Google Shape;699;p41">
              <a:extLst>
                <a:ext uri="{FF2B5EF4-FFF2-40B4-BE49-F238E27FC236}">
                  <a16:creationId xmlns:a16="http://schemas.microsoft.com/office/drawing/2014/main" id="{D812EFDE-C147-03EC-33D2-80DCCF507CB0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700;p41">
              <a:extLst>
                <a:ext uri="{FF2B5EF4-FFF2-40B4-BE49-F238E27FC236}">
                  <a16:creationId xmlns:a16="http://schemas.microsoft.com/office/drawing/2014/main" id="{2B1984D2-BE96-F9E7-216C-4D71AC929063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701;p41">
              <a:extLst>
                <a:ext uri="{FF2B5EF4-FFF2-40B4-BE49-F238E27FC236}">
                  <a16:creationId xmlns:a16="http://schemas.microsoft.com/office/drawing/2014/main" id="{A9B0CAC0-67A5-6957-C2C0-002F46538FAC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" name="Google Shape;702;p41">
              <a:extLst>
                <a:ext uri="{FF2B5EF4-FFF2-40B4-BE49-F238E27FC236}">
                  <a16:creationId xmlns:a16="http://schemas.microsoft.com/office/drawing/2014/main" id="{F3CB3882-44CD-5807-40CC-C540910720B0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" name="Google Shape;703;p41">
              <a:extLst>
                <a:ext uri="{FF2B5EF4-FFF2-40B4-BE49-F238E27FC236}">
                  <a16:creationId xmlns:a16="http://schemas.microsoft.com/office/drawing/2014/main" id="{19EA1E28-410D-16E6-CB48-BD737F7B096A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50" name="Google Shape;707;p41">
            <a:extLst>
              <a:ext uri="{FF2B5EF4-FFF2-40B4-BE49-F238E27FC236}">
                <a16:creationId xmlns:a16="http://schemas.microsoft.com/office/drawing/2014/main" id="{C197C782-A9A0-AB45-3ECC-E81C0638148F}"/>
              </a:ext>
            </a:extLst>
          </p:cNvPr>
          <p:cNvSpPr/>
          <p:nvPr/>
        </p:nvSpPr>
        <p:spPr>
          <a:xfrm>
            <a:off x="5499520" y="3790456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1" name="Google Shape;709;p41">
            <a:extLst>
              <a:ext uri="{FF2B5EF4-FFF2-40B4-BE49-F238E27FC236}">
                <a16:creationId xmlns:a16="http://schemas.microsoft.com/office/drawing/2014/main" id="{122EF18B-C5E2-A85A-630C-FD65CF362B4F}"/>
              </a:ext>
            </a:extLst>
          </p:cNvPr>
          <p:cNvSpPr/>
          <p:nvPr/>
        </p:nvSpPr>
        <p:spPr>
          <a:xfrm>
            <a:off x="5967135" y="4049276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2" name="Google Shape;712;p41">
            <a:extLst>
              <a:ext uri="{FF2B5EF4-FFF2-40B4-BE49-F238E27FC236}">
                <a16:creationId xmlns:a16="http://schemas.microsoft.com/office/drawing/2014/main" id="{AF072535-84D3-11DA-B628-38EB34A00CD6}"/>
              </a:ext>
            </a:extLst>
          </p:cNvPr>
          <p:cNvSpPr/>
          <p:nvPr/>
        </p:nvSpPr>
        <p:spPr>
          <a:xfrm>
            <a:off x="4879420" y="284527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53" name="Google Shape;448;p37">
            <a:extLst>
              <a:ext uri="{FF2B5EF4-FFF2-40B4-BE49-F238E27FC236}">
                <a16:creationId xmlns:a16="http://schemas.microsoft.com/office/drawing/2014/main" id="{679F53BA-79F6-D28B-29DA-A83FEB024A2D}"/>
              </a:ext>
            </a:extLst>
          </p:cNvPr>
          <p:cNvGrpSpPr/>
          <p:nvPr/>
        </p:nvGrpSpPr>
        <p:grpSpPr>
          <a:xfrm>
            <a:off x="4688632" y="3875630"/>
            <a:ext cx="695830" cy="243805"/>
            <a:chOff x="2271950" y="2722775"/>
            <a:chExt cx="575875" cy="201775"/>
          </a:xfrm>
        </p:grpSpPr>
        <p:sp>
          <p:nvSpPr>
            <p:cNvPr id="1054" name="Google Shape;449;p37">
              <a:extLst>
                <a:ext uri="{FF2B5EF4-FFF2-40B4-BE49-F238E27FC236}">
                  <a16:creationId xmlns:a16="http://schemas.microsoft.com/office/drawing/2014/main" id="{AF1B1B05-6112-64BC-A393-7CBEF03C6F37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450;p37">
              <a:extLst>
                <a:ext uri="{FF2B5EF4-FFF2-40B4-BE49-F238E27FC236}">
                  <a16:creationId xmlns:a16="http://schemas.microsoft.com/office/drawing/2014/main" id="{94A4D68F-7FF1-89C2-9493-16500B1FA4D5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451;p37">
              <a:extLst>
                <a:ext uri="{FF2B5EF4-FFF2-40B4-BE49-F238E27FC236}">
                  <a16:creationId xmlns:a16="http://schemas.microsoft.com/office/drawing/2014/main" id="{E5559556-7180-E671-CE7D-654389A69583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452;p37">
              <a:extLst>
                <a:ext uri="{FF2B5EF4-FFF2-40B4-BE49-F238E27FC236}">
                  <a16:creationId xmlns:a16="http://schemas.microsoft.com/office/drawing/2014/main" id="{71109917-03DB-DFDE-B254-C92F1E59395A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8" name="Google Shape;453;p37">
              <a:extLst>
                <a:ext uri="{FF2B5EF4-FFF2-40B4-BE49-F238E27FC236}">
                  <a16:creationId xmlns:a16="http://schemas.microsoft.com/office/drawing/2014/main" id="{D5107B49-00B3-52B8-E977-741468130D51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3" name="Google Shape;365;p36">
            <a:extLst>
              <a:ext uri="{FF2B5EF4-FFF2-40B4-BE49-F238E27FC236}">
                <a16:creationId xmlns:a16="http://schemas.microsoft.com/office/drawing/2014/main" id="{F73C7EEB-B513-6018-3FEE-84766D28956D}"/>
              </a:ext>
            </a:extLst>
          </p:cNvPr>
          <p:cNvSpPr/>
          <p:nvPr/>
        </p:nvSpPr>
        <p:spPr>
          <a:xfrm rot="7201932">
            <a:off x="3548967" y="67108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4" name="Google Shape;376;p36">
            <a:extLst>
              <a:ext uri="{FF2B5EF4-FFF2-40B4-BE49-F238E27FC236}">
                <a16:creationId xmlns:a16="http://schemas.microsoft.com/office/drawing/2014/main" id="{ACC47031-FD9D-D7FE-A213-FD1BECE22888}"/>
              </a:ext>
            </a:extLst>
          </p:cNvPr>
          <p:cNvSpPr/>
          <p:nvPr/>
        </p:nvSpPr>
        <p:spPr>
          <a:xfrm>
            <a:off x="2930363" y="127757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5" name="Google Shape;365;p36">
            <a:extLst>
              <a:ext uri="{FF2B5EF4-FFF2-40B4-BE49-F238E27FC236}">
                <a16:creationId xmlns:a16="http://schemas.microsoft.com/office/drawing/2014/main" id="{321DB2DD-CFA0-4F73-4523-8CF29F8C7C2F}"/>
              </a:ext>
            </a:extLst>
          </p:cNvPr>
          <p:cNvSpPr/>
          <p:nvPr/>
        </p:nvSpPr>
        <p:spPr>
          <a:xfrm rot="7201932">
            <a:off x="3816045" y="179531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6" name="Google Shape;367;p36">
            <a:extLst>
              <a:ext uri="{FF2B5EF4-FFF2-40B4-BE49-F238E27FC236}">
                <a16:creationId xmlns:a16="http://schemas.microsoft.com/office/drawing/2014/main" id="{204BA00B-8012-9D39-25D2-42F16C30752C}"/>
              </a:ext>
            </a:extLst>
          </p:cNvPr>
          <p:cNvSpPr/>
          <p:nvPr/>
        </p:nvSpPr>
        <p:spPr>
          <a:xfrm rot="7198898">
            <a:off x="3173545" y="1238724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7" name="Google Shape;369;p36">
            <a:extLst>
              <a:ext uri="{FF2B5EF4-FFF2-40B4-BE49-F238E27FC236}">
                <a16:creationId xmlns:a16="http://schemas.microsoft.com/office/drawing/2014/main" id="{2D81FCD8-9EBA-3FCF-65D3-FEAFA10ACF18}"/>
              </a:ext>
            </a:extLst>
          </p:cNvPr>
          <p:cNvSpPr/>
          <p:nvPr/>
        </p:nvSpPr>
        <p:spPr>
          <a:xfrm rot="-1685758">
            <a:off x="3057611" y="198262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8" name="Google Shape;376;p36">
            <a:extLst>
              <a:ext uri="{FF2B5EF4-FFF2-40B4-BE49-F238E27FC236}">
                <a16:creationId xmlns:a16="http://schemas.microsoft.com/office/drawing/2014/main" id="{348BF963-E293-BDE5-EE9A-BDF5FA41FA68}"/>
              </a:ext>
            </a:extLst>
          </p:cNvPr>
          <p:cNvSpPr/>
          <p:nvPr/>
        </p:nvSpPr>
        <p:spPr>
          <a:xfrm>
            <a:off x="3197441" y="2401799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9" name="Google Shape;651;p40">
            <a:extLst>
              <a:ext uri="{FF2B5EF4-FFF2-40B4-BE49-F238E27FC236}">
                <a16:creationId xmlns:a16="http://schemas.microsoft.com/office/drawing/2014/main" id="{D8A3E408-160D-FEDD-D3CC-4CD9D1F24CDA}"/>
              </a:ext>
            </a:extLst>
          </p:cNvPr>
          <p:cNvSpPr/>
          <p:nvPr/>
        </p:nvSpPr>
        <p:spPr>
          <a:xfrm>
            <a:off x="3041977" y="1489946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0" name="Google Shape;365;p36">
            <a:extLst>
              <a:ext uri="{FF2B5EF4-FFF2-40B4-BE49-F238E27FC236}">
                <a16:creationId xmlns:a16="http://schemas.microsoft.com/office/drawing/2014/main" id="{C895AA46-E04C-9182-AB61-CF595A51F85F}"/>
              </a:ext>
            </a:extLst>
          </p:cNvPr>
          <p:cNvSpPr/>
          <p:nvPr/>
        </p:nvSpPr>
        <p:spPr>
          <a:xfrm rot="7201932">
            <a:off x="2698540" y="2133139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1" name="Google Shape;367;p36">
            <a:extLst>
              <a:ext uri="{FF2B5EF4-FFF2-40B4-BE49-F238E27FC236}">
                <a16:creationId xmlns:a16="http://schemas.microsoft.com/office/drawing/2014/main" id="{73B76697-DEFB-D163-A83C-2867B530A2D8}"/>
              </a:ext>
            </a:extLst>
          </p:cNvPr>
          <p:cNvSpPr/>
          <p:nvPr/>
        </p:nvSpPr>
        <p:spPr>
          <a:xfrm rot="7198898">
            <a:off x="2056040" y="1576553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2" name="Google Shape;369;p36">
            <a:extLst>
              <a:ext uri="{FF2B5EF4-FFF2-40B4-BE49-F238E27FC236}">
                <a16:creationId xmlns:a16="http://schemas.microsoft.com/office/drawing/2014/main" id="{CE2ED1C1-DBD7-C6D3-F27B-9EC32AC37AD1}"/>
              </a:ext>
            </a:extLst>
          </p:cNvPr>
          <p:cNvSpPr/>
          <p:nvPr/>
        </p:nvSpPr>
        <p:spPr>
          <a:xfrm rot="-1685758">
            <a:off x="1940106" y="2320458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3" name="Google Shape;376;p36">
            <a:extLst>
              <a:ext uri="{FF2B5EF4-FFF2-40B4-BE49-F238E27FC236}">
                <a16:creationId xmlns:a16="http://schemas.microsoft.com/office/drawing/2014/main" id="{2E9BD419-F375-9196-AA60-36B0F683B680}"/>
              </a:ext>
            </a:extLst>
          </p:cNvPr>
          <p:cNvSpPr/>
          <p:nvPr/>
        </p:nvSpPr>
        <p:spPr>
          <a:xfrm>
            <a:off x="2079936" y="273962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4" name="Google Shape;651;p40">
            <a:extLst>
              <a:ext uri="{FF2B5EF4-FFF2-40B4-BE49-F238E27FC236}">
                <a16:creationId xmlns:a16="http://schemas.microsoft.com/office/drawing/2014/main" id="{C7D06E77-A764-A850-1CC2-423C6F43A3D8}"/>
              </a:ext>
            </a:extLst>
          </p:cNvPr>
          <p:cNvSpPr/>
          <p:nvPr/>
        </p:nvSpPr>
        <p:spPr>
          <a:xfrm>
            <a:off x="1924472" y="18277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15" name="Google Shape;698;p41">
            <a:extLst>
              <a:ext uri="{FF2B5EF4-FFF2-40B4-BE49-F238E27FC236}">
                <a16:creationId xmlns:a16="http://schemas.microsoft.com/office/drawing/2014/main" id="{14924B00-E436-26E9-CE3A-7B43A6DFEB7A}"/>
              </a:ext>
            </a:extLst>
          </p:cNvPr>
          <p:cNvGrpSpPr/>
          <p:nvPr/>
        </p:nvGrpSpPr>
        <p:grpSpPr>
          <a:xfrm>
            <a:off x="988657" y="2230057"/>
            <a:ext cx="953591" cy="334099"/>
            <a:chOff x="2271950" y="2722775"/>
            <a:chExt cx="575875" cy="201775"/>
          </a:xfrm>
        </p:grpSpPr>
        <p:sp>
          <p:nvSpPr>
            <p:cNvPr id="1116" name="Google Shape;699;p41">
              <a:extLst>
                <a:ext uri="{FF2B5EF4-FFF2-40B4-BE49-F238E27FC236}">
                  <a16:creationId xmlns:a16="http://schemas.microsoft.com/office/drawing/2014/main" id="{788E3536-E84F-4ABE-29A8-63F1BDDC8927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" name="Google Shape;700;p41">
              <a:extLst>
                <a:ext uri="{FF2B5EF4-FFF2-40B4-BE49-F238E27FC236}">
                  <a16:creationId xmlns:a16="http://schemas.microsoft.com/office/drawing/2014/main" id="{4D65EF2B-DC23-E622-AA2A-C4B7ACF2DECE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701;p41">
              <a:extLst>
                <a:ext uri="{FF2B5EF4-FFF2-40B4-BE49-F238E27FC236}">
                  <a16:creationId xmlns:a16="http://schemas.microsoft.com/office/drawing/2014/main" id="{3F4F83F1-D9C4-3B9A-7A22-DDFC3599C109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" name="Google Shape;702;p41">
              <a:extLst>
                <a:ext uri="{FF2B5EF4-FFF2-40B4-BE49-F238E27FC236}">
                  <a16:creationId xmlns:a16="http://schemas.microsoft.com/office/drawing/2014/main" id="{5C59984E-2A8D-5FC4-A6AF-C966634028A7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703;p41">
              <a:extLst>
                <a:ext uri="{FF2B5EF4-FFF2-40B4-BE49-F238E27FC236}">
                  <a16:creationId xmlns:a16="http://schemas.microsoft.com/office/drawing/2014/main" id="{7F63486E-7317-AA30-3B1E-C9AA19F7E216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21" name="Google Shape;707;p41">
            <a:extLst>
              <a:ext uri="{FF2B5EF4-FFF2-40B4-BE49-F238E27FC236}">
                <a16:creationId xmlns:a16="http://schemas.microsoft.com/office/drawing/2014/main" id="{F08E3CAD-095D-51E1-9D8D-03910AFFF857}"/>
              </a:ext>
            </a:extLst>
          </p:cNvPr>
          <p:cNvSpPr/>
          <p:nvPr/>
        </p:nvSpPr>
        <p:spPr>
          <a:xfrm>
            <a:off x="1138850" y="2875734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2" name="Google Shape;709;p41">
            <a:extLst>
              <a:ext uri="{FF2B5EF4-FFF2-40B4-BE49-F238E27FC236}">
                <a16:creationId xmlns:a16="http://schemas.microsoft.com/office/drawing/2014/main" id="{A05CF90E-7040-CDC5-4CAB-90C2B0740E5B}"/>
              </a:ext>
            </a:extLst>
          </p:cNvPr>
          <p:cNvSpPr/>
          <p:nvPr/>
        </p:nvSpPr>
        <p:spPr>
          <a:xfrm>
            <a:off x="1606465" y="3134554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3" name="Google Shape;712;p41">
            <a:extLst>
              <a:ext uri="{FF2B5EF4-FFF2-40B4-BE49-F238E27FC236}">
                <a16:creationId xmlns:a16="http://schemas.microsoft.com/office/drawing/2014/main" id="{8069FA9E-1B8D-D628-D355-F886BA0299B6}"/>
              </a:ext>
            </a:extLst>
          </p:cNvPr>
          <p:cNvSpPr/>
          <p:nvPr/>
        </p:nvSpPr>
        <p:spPr>
          <a:xfrm>
            <a:off x="518750" y="1930554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24" name="Google Shape;448;p37">
            <a:extLst>
              <a:ext uri="{FF2B5EF4-FFF2-40B4-BE49-F238E27FC236}">
                <a16:creationId xmlns:a16="http://schemas.microsoft.com/office/drawing/2014/main" id="{DE1B58D6-899A-6DF5-12C7-928078A02664}"/>
              </a:ext>
            </a:extLst>
          </p:cNvPr>
          <p:cNvGrpSpPr/>
          <p:nvPr/>
        </p:nvGrpSpPr>
        <p:grpSpPr>
          <a:xfrm>
            <a:off x="327962" y="2960908"/>
            <a:ext cx="695830" cy="243805"/>
            <a:chOff x="2271950" y="2722775"/>
            <a:chExt cx="575875" cy="201775"/>
          </a:xfrm>
        </p:grpSpPr>
        <p:sp>
          <p:nvSpPr>
            <p:cNvPr id="1125" name="Google Shape;449;p37">
              <a:extLst>
                <a:ext uri="{FF2B5EF4-FFF2-40B4-BE49-F238E27FC236}">
                  <a16:creationId xmlns:a16="http://schemas.microsoft.com/office/drawing/2014/main" id="{724510A4-A86D-5BC5-7C91-30996B2FBC39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6" name="Google Shape;450;p37">
              <a:extLst>
                <a:ext uri="{FF2B5EF4-FFF2-40B4-BE49-F238E27FC236}">
                  <a16:creationId xmlns:a16="http://schemas.microsoft.com/office/drawing/2014/main" id="{1613BB93-A6C3-870F-EA6F-4028A86FC6D5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7" name="Google Shape;451;p37">
              <a:extLst>
                <a:ext uri="{FF2B5EF4-FFF2-40B4-BE49-F238E27FC236}">
                  <a16:creationId xmlns:a16="http://schemas.microsoft.com/office/drawing/2014/main" id="{EE4D3904-4BCD-575C-A6D2-20DDBB3176DA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8" name="Google Shape;452;p37">
              <a:extLst>
                <a:ext uri="{FF2B5EF4-FFF2-40B4-BE49-F238E27FC236}">
                  <a16:creationId xmlns:a16="http://schemas.microsoft.com/office/drawing/2014/main" id="{7A1F497C-217C-1A48-5F3A-AAC0145C10E4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9" name="Google Shape;453;p37">
              <a:extLst>
                <a:ext uri="{FF2B5EF4-FFF2-40B4-BE49-F238E27FC236}">
                  <a16:creationId xmlns:a16="http://schemas.microsoft.com/office/drawing/2014/main" id="{AC280419-48FD-433F-13C1-DB1430C14D1F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088320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1. ¿Qué son las bases de datos? </a:t>
            </a:r>
            <a:endParaRPr dirty="0"/>
          </a:p>
        </p:txBody>
      </p:sp>
      <p:sp>
        <p:nvSpPr>
          <p:cNvPr id="355" name="Google Shape;355;p36"/>
          <p:cNvSpPr txBox="1">
            <a:spLocks noGrp="1"/>
          </p:cNvSpPr>
          <p:nvPr>
            <p:ph type="subTitle" idx="1"/>
          </p:nvPr>
        </p:nvSpPr>
        <p:spPr>
          <a:xfrm>
            <a:off x="332768" y="1158713"/>
            <a:ext cx="6464066" cy="24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s-ES" sz="1600" dirty="0"/>
              <a:t>Una base de datos es un “ Gran Almacén” la cual nos permite guardar grandes cantidades de información de forma organizada para que luego podamos encontrar y utilizar fácilmente.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s-ES"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 sz="1600" dirty="0"/>
              <a:t>Formado por un conjunto de datos almacenados en discos que permiten el acceso directo a ellos.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/>
              <a:t>Estan de Forma Organizada y Relacionada entre si.</a:t>
            </a:r>
            <a:endParaRPr lang="en" dirty="0"/>
          </a:p>
        </p:txBody>
      </p:sp>
      <p:grpSp>
        <p:nvGrpSpPr>
          <p:cNvPr id="356" name="Google Shape;356;p36"/>
          <p:cNvGrpSpPr/>
          <p:nvPr/>
        </p:nvGrpSpPr>
        <p:grpSpPr>
          <a:xfrm rot="5400000">
            <a:off x="1071931" y="3617221"/>
            <a:ext cx="612965" cy="612965"/>
            <a:chOff x="5208200" y="980975"/>
            <a:chExt cx="440475" cy="440475"/>
          </a:xfrm>
        </p:grpSpPr>
        <p:sp>
          <p:nvSpPr>
            <p:cNvPr id="357" name="Google Shape;357;p36"/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59" name="Google Shape;359;p36"/>
          <p:cNvGrpSpPr/>
          <p:nvPr/>
        </p:nvGrpSpPr>
        <p:grpSpPr>
          <a:xfrm>
            <a:off x="7131268" y="2574410"/>
            <a:ext cx="695830" cy="243805"/>
            <a:chOff x="2271950" y="2722775"/>
            <a:chExt cx="575875" cy="201775"/>
          </a:xfrm>
        </p:grpSpPr>
        <p:sp>
          <p:nvSpPr>
            <p:cNvPr id="360" name="Google Shape;360;p3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65" name="Google Shape;365;p36"/>
          <p:cNvSpPr/>
          <p:nvPr/>
        </p:nvSpPr>
        <p:spPr>
          <a:xfrm rot="7201932">
            <a:off x="7909637" y="158580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p36"/>
          <p:cNvSpPr/>
          <p:nvPr/>
        </p:nvSpPr>
        <p:spPr>
          <a:xfrm>
            <a:off x="7681322" y="3205151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p36"/>
          <p:cNvSpPr/>
          <p:nvPr/>
        </p:nvSpPr>
        <p:spPr>
          <a:xfrm rot="7198898">
            <a:off x="7267137" y="10292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p36"/>
          <p:cNvSpPr/>
          <p:nvPr/>
        </p:nvSpPr>
        <p:spPr>
          <a:xfrm rot="7201932">
            <a:off x="7972133" y="2135831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9" name="Google Shape;369;p36"/>
          <p:cNvSpPr/>
          <p:nvPr/>
        </p:nvSpPr>
        <p:spPr>
          <a:xfrm rot="-1685758">
            <a:off x="7151203" y="177312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p36"/>
          <p:cNvSpPr/>
          <p:nvPr/>
        </p:nvSpPr>
        <p:spPr>
          <a:xfrm>
            <a:off x="2635388" y="361721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1" name="Google Shape;371;p36"/>
          <p:cNvSpPr/>
          <p:nvPr/>
        </p:nvSpPr>
        <p:spPr>
          <a:xfrm>
            <a:off x="4246262" y="35363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2" name="Google Shape;372;p36"/>
          <p:cNvSpPr/>
          <p:nvPr/>
        </p:nvSpPr>
        <p:spPr>
          <a:xfrm>
            <a:off x="8163509" y="2651706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p36"/>
          <p:cNvSpPr/>
          <p:nvPr/>
        </p:nvSpPr>
        <p:spPr>
          <a:xfrm>
            <a:off x="3848926" y="37449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4" name="Google Shape;374;p36"/>
          <p:cNvSpPr/>
          <p:nvPr/>
        </p:nvSpPr>
        <p:spPr>
          <a:xfrm>
            <a:off x="7171930" y="3062615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5" name="Google Shape;375;p36"/>
          <p:cNvSpPr/>
          <p:nvPr/>
        </p:nvSpPr>
        <p:spPr>
          <a:xfrm rot="-1685758">
            <a:off x="6692074" y="3154430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36"/>
          <p:cNvSpPr/>
          <p:nvPr/>
        </p:nvSpPr>
        <p:spPr>
          <a:xfrm>
            <a:off x="7291033" y="2192294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7" name="Google Shape;377;p3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p3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9" name="Google Shape;379;p36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0" name="Google Shape;380;p36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1" name="Google Shape;381;p36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82" name="Google Shape;382;p36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383" name="Google Shape;383;p36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36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36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36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36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92" name="Google Shape;392;p36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2" name="Picture 4" descr="Las funciones del almacén - Mecalux.com.mx">
            <a:extLst>
              <a:ext uri="{FF2B5EF4-FFF2-40B4-BE49-F238E27FC236}">
                <a16:creationId xmlns:a16="http://schemas.microsoft.com/office/drawing/2014/main" id="{413E7B47-CFA0-09D3-F7BE-55ABC8DC1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56" b="90000" l="0" r="99351">
                        <a14:foregroundMark x1="0" y1="34667" x2="20390" y2="20889"/>
                        <a14:foregroundMark x1="20390" y1="20889" x2="26494" y2="10444"/>
                        <a14:foregroundMark x1="26494" y1="10444" x2="26494" y2="10222"/>
                        <a14:foregroundMark x1="64805" y1="18889" x2="76494" y2="5556"/>
                        <a14:foregroundMark x1="85844" y1="14889" x2="92987" y2="28667"/>
                        <a14:foregroundMark x1="92987" y1="28667" x2="95325" y2="29778"/>
                        <a14:foregroundMark x1="94935" y1="30000" x2="77662" y2="40667"/>
                        <a14:foregroundMark x1="94805" y1="27778" x2="94935" y2="34222"/>
                        <a14:foregroundMark x1="95714" y1="31778" x2="99351" y2="29778"/>
                        <a14:foregroundMark x1="390" y1="62889" x2="15714" y2="74000"/>
                        <a14:foregroundMark x1="15714" y1="74000" x2="20779" y2="84667"/>
                        <a14:foregroundMark x1="20779" y1="84667" x2="11299" y2="84889"/>
                        <a14:foregroundMark x1="11299" y1="84889" x2="10519" y2="83111"/>
                        <a14:foregroundMark x1="18312" y1="90000" x2="31169" y2="89111"/>
                        <a14:foregroundMark x1="31169" y1="89111" x2="58052" y2="70889"/>
                        <a14:foregroundMark x1="58052" y1="70889" x2="61169" y2="66889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40" y="2961126"/>
            <a:ext cx="4400195" cy="172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51;p40">
            <a:extLst>
              <a:ext uri="{FF2B5EF4-FFF2-40B4-BE49-F238E27FC236}">
                <a16:creationId xmlns:a16="http://schemas.microsoft.com/office/drawing/2014/main" id="{8D48869B-CD46-DFBF-F057-98DA20FC26D7}"/>
              </a:ext>
            </a:extLst>
          </p:cNvPr>
          <p:cNvSpPr/>
          <p:nvPr/>
        </p:nvSpPr>
        <p:spPr>
          <a:xfrm>
            <a:off x="7135569" y="1280441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652;p40">
            <a:extLst>
              <a:ext uri="{FF2B5EF4-FFF2-40B4-BE49-F238E27FC236}">
                <a16:creationId xmlns:a16="http://schemas.microsoft.com/office/drawing/2014/main" id="{41592FCD-4517-1A38-55E5-46888945D8E3}"/>
              </a:ext>
            </a:extLst>
          </p:cNvPr>
          <p:cNvSpPr/>
          <p:nvPr/>
        </p:nvSpPr>
        <p:spPr>
          <a:xfrm>
            <a:off x="7810794" y="2837342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655;p40">
            <a:extLst>
              <a:ext uri="{FF2B5EF4-FFF2-40B4-BE49-F238E27FC236}">
                <a16:creationId xmlns:a16="http://schemas.microsoft.com/office/drawing/2014/main" id="{27E8C9B0-BF9D-2609-D26E-4CFD31693EE0}"/>
              </a:ext>
            </a:extLst>
          </p:cNvPr>
          <p:cNvSpPr/>
          <p:nvPr/>
        </p:nvSpPr>
        <p:spPr>
          <a:xfrm>
            <a:off x="8073258" y="3758577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" name="Google Shape;656;p40">
            <a:extLst>
              <a:ext uri="{FF2B5EF4-FFF2-40B4-BE49-F238E27FC236}">
                <a16:creationId xmlns:a16="http://schemas.microsoft.com/office/drawing/2014/main" id="{0AE82C4A-94B8-D4BB-A970-532004374D17}"/>
              </a:ext>
            </a:extLst>
          </p:cNvPr>
          <p:cNvGrpSpPr/>
          <p:nvPr/>
        </p:nvGrpSpPr>
        <p:grpSpPr>
          <a:xfrm>
            <a:off x="8101345" y="1097893"/>
            <a:ext cx="695830" cy="243805"/>
            <a:chOff x="2271950" y="2722775"/>
            <a:chExt cx="575875" cy="201775"/>
          </a:xfrm>
        </p:grpSpPr>
        <p:sp>
          <p:nvSpPr>
            <p:cNvPr id="10" name="Google Shape;657;p40">
              <a:extLst>
                <a:ext uri="{FF2B5EF4-FFF2-40B4-BE49-F238E27FC236}">
                  <a16:creationId xmlns:a16="http://schemas.microsoft.com/office/drawing/2014/main" id="{4996D917-8AF1-08C4-3789-2ADD7CC219F7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658;p40">
              <a:extLst>
                <a:ext uri="{FF2B5EF4-FFF2-40B4-BE49-F238E27FC236}">
                  <a16:creationId xmlns:a16="http://schemas.microsoft.com/office/drawing/2014/main" id="{A89E0F24-15E7-F446-34D3-AE68B3CF361F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659;p40">
              <a:extLst>
                <a:ext uri="{FF2B5EF4-FFF2-40B4-BE49-F238E27FC236}">
                  <a16:creationId xmlns:a16="http://schemas.microsoft.com/office/drawing/2014/main" id="{ED3BD3E1-8509-86A1-EAA8-1AEAA2CCC21A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660;p40">
              <a:extLst>
                <a:ext uri="{FF2B5EF4-FFF2-40B4-BE49-F238E27FC236}">
                  <a16:creationId xmlns:a16="http://schemas.microsoft.com/office/drawing/2014/main" id="{33D811B7-A072-C3E9-EA98-E852CB463D45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661;p40">
              <a:extLst>
                <a:ext uri="{FF2B5EF4-FFF2-40B4-BE49-F238E27FC236}">
                  <a16:creationId xmlns:a16="http://schemas.microsoft.com/office/drawing/2014/main" id="{4899394D-D849-8C77-479F-EE0AD2CD73FC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" name="Google Shape;662;p40">
            <a:extLst>
              <a:ext uri="{FF2B5EF4-FFF2-40B4-BE49-F238E27FC236}">
                <a16:creationId xmlns:a16="http://schemas.microsoft.com/office/drawing/2014/main" id="{FD30548D-FF72-BC98-1134-B7358C077B66}"/>
              </a:ext>
            </a:extLst>
          </p:cNvPr>
          <p:cNvSpPr/>
          <p:nvPr/>
        </p:nvSpPr>
        <p:spPr>
          <a:xfrm rot="7198898">
            <a:off x="7086656" y="1764735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664;p40">
            <a:extLst>
              <a:ext uri="{FF2B5EF4-FFF2-40B4-BE49-F238E27FC236}">
                <a16:creationId xmlns:a16="http://schemas.microsoft.com/office/drawing/2014/main" id="{3B91725F-6FD7-B707-D787-75C687129F23}"/>
              </a:ext>
            </a:extLst>
          </p:cNvPr>
          <p:cNvSpPr/>
          <p:nvPr/>
        </p:nvSpPr>
        <p:spPr>
          <a:xfrm>
            <a:off x="6526457" y="1486379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666;p40">
            <a:extLst>
              <a:ext uri="{FF2B5EF4-FFF2-40B4-BE49-F238E27FC236}">
                <a16:creationId xmlns:a16="http://schemas.microsoft.com/office/drawing/2014/main" id="{1C3B224B-8F6D-65FA-8DB8-446B77D1E643}"/>
              </a:ext>
            </a:extLst>
          </p:cNvPr>
          <p:cNvSpPr/>
          <p:nvPr/>
        </p:nvSpPr>
        <p:spPr>
          <a:xfrm>
            <a:off x="7832780" y="42688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Todo lo que debes saber para tener una base de datos perfecta de candidatos">
            <a:extLst>
              <a:ext uri="{FF2B5EF4-FFF2-40B4-BE49-F238E27FC236}">
                <a16:creationId xmlns:a16="http://schemas.microsoft.com/office/drawing/2014/main" id="{963BED76-3EB8-3A69-F2C5-106077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155" y="2094421"/>
            <a:ext cx="5406498" cy="28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91234" y="1668402"/>
            <a:ext cx="1043050" cy="1488400"/>
            <a:chOff x="910475" y="761863"/>
            <a:chExt cx="1043050" cy="1488400"/>
          </a:xfrm>
        </p:grpSpPr>
        <p:sp>
          <p:nvSpPr>
            <p:cNvPr id="418" name="Google Shape;418;p37"/>
            <p:cNvSpPr/>
            <p:nvPr/>
          </p:nvSpPr>
          <p:spPr>
            <a:xfrm>
              <a:off x="910475" y="761863"/>
              <a:ext cx="1043050" cy="1488400"/>
            </a:xfrm>
            <a:custGeom>
              <a:avLst/>
              <a:gdLst/>
              <a:ahLst/>
              <a:cxnLst/>
              <a:rect l="l" t="t" r="r" b="b"/>
              <a:pathLst>
                <a:path w="41722" h="59536" fill="none" extrusionOk="0">
                  <a:moveTo>
                    <a:pt x="41722" y="8159"/>
                  </a:moveTo>
                  <a:lnTo>
                    <a:pt x="41722" y="57914"/>
                  </a:lnTo>
                  <a:cubicBezTo>
                    <a:pt x="41722" y="58805"/>
                    <a:pt x="40991" y="59536"/>
                    <a:pt x="40101" y="59536"/>
                  </a:cubicBezTo>
                  <a:lnTo>
                    <a:pt x="1622" y="59536"/>
                  </a:lnTo>
                  <a:cubicBezTo>
                    <a:pt x="731" y="59536"/>
                    <a:pt x="1" y="58805"/>
                    <a:pt x="1" y="57914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22" y="0"/>
                  </a:cubicBezTo>
                  <a:lnTo>
                    <a:pt x="325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1723250" y="761863"/>
              <a:ext cx="224500" cy="206225"/>
            </a:xfrm>
            <a:custGeom>
              <a:avLst/>
              <a:gdLst/>
              <a:ahLst/>
              <a:cxnLst/>
              <a:rect l="l" t="t" r="r" b="b"/>
              <a:pathLst>
                <a:path w="8980" h="8249" fill="none" extrusionOk="0">
                  <a:moveTo>
                    <a:pt x="1" y="0"/>
                  </a:moveTo>
                  <a:lnTo>
                    <a:pt x="1" y="6645"/>
                  </a:lnTo>
                  <a:cubicBezTo>
                    <a:pt x="1" y="7518"/>
                    <a:pt x="713" y="8248"/>
                    <a:pt x="1604" y="8248"/>
                  </a:cubicBezTo>
                  <a:lnTo>
                    <a:pt x="8979" y="8248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1051650" y="10624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1051650" y="11626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1051650" y="1262888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051650" y="13630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1051650" y="14632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1051650" y="15634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1051650" y="1663713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1051650" y="1782613"/>
              <a:ext cx="315350" cy="22300"/>
            </a:xfrm>
            <a:custGeom>
              <a:avLst/>
              <a:gdLst/>
              <a:ahLst/>
              <a:cxnLst/>
              <a:rect l="l" t="t" r="r" b="b"/>
              <a:pathLst>
                <a:path w="12614" h="892" fill="none" extrusionOk="0">
                  <a:moveTo>
                    <a:pt x="1" y="1"/>
                  </a:moveTo>
                  <a:lnTo>
                    <a:pt x="12613" y="1"/>
                  </a:lnTo>
                  <a:lnTo>
                    <a:pt x="12613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1051650" y="1990163"/>
              <a:ext cx="393275" cy="0"/>
            </a:xfrm>
            <a:custGeom>
              <a:avLst/>
              <a:gdLst/>
              <a:ahLst/>
              <a:cxnLst/>
              <a:rect l="l" t="t" r="r" b="b"/>
              <a:pathLst>
                <a:path w="15731" fill="none" extrusionOk="0">
                  <a:moveTo>
                    <a:pt x="1" y="0"/>
                  </a:moveTo>
                  <a:lnTo>
                    <a:pt x="15731" y="0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9" name="Google Shape;429;p37"/>
          <p:cNvGrpSpPr/>
          <p:nvPr/>
        </p:nvGrpSpPr>
        <p:grpSpPr>
          <a:xfrm>
            <a:off x="1022757" y="1969002"/>
            <a:ext cx="875600" cy="1088925"/>
            <a:chOff x="5962175" y="478150"/>
            <a:chExt cx="875600" cy="1088925"/>
          </a:xfrm>
        </p:grpSpPr>
        <p:sp>
          <p:nvSpPr>
            <p:cNvPr id="430" name="Google Shape;430;p37"/>
            <p:cNvSpPr/>
            <p:nvPr/>
          </p:nvSpPr>
          <p:spPr>
            <a:xfrm>
              <a:off x="6095350" y="582825"/>
              <a:ext cx="504600" cy="504600"/>
            </a:xfrm>
            <a:custGeom>
              <a:avLst/>
              <a:gdLst/>
              <a:ahLst/>
              <a:cxnLst/>
              <a:rect l="l" t="t" r="r" b="b"/>
              <a:pathLst>
                <a:path w="20184" h="20184" extrusionOk="0">
                  <a:moveTo>
                    <a:pt x="10083" y="0"/>
                  </a:moveTo>
                  <a:lnTo>
                    <a:pt x="10083" y="0"/>
                  </a:lnTo>
                  <a:cubicBezTo>
                    <a:pt x="15659" y="18"/>
                    <a:pt x="20166" y="4525"/>
                    <a:pt x="20184" y="10101"/>
                  </a:cubicBezTo>
                  <a:lnTo>
                    <a:pt x="20184" y="10101"/>
                  </a:lnTo>
                  <a:cubicBezTo>
                    <a:pt x="20166" y="15659"/>
                    <a:pt x="15659" y="20166"/>
                    <a:pt x="10083" y="20184"/>
                  </a:cubicBezTo>
                  <a:lnTo>
                    <a:pt x="10083" y="20184"/>
                  </a:lnTo>
                  <a:cubicBezTo>
                    <a:pt x="4525" y="20166"/>
                    <a:pt x="0" y="15659"/>
                    <a:pt x="0" y="10101"/>
                  </a:cubicBezTo>
                  <a:lnTo>
                    <a:pt x="0" y="10101"/>
                  </a:lnTo>
                  <a:cubicBezTo>
                    <a:pt x="0" y="4525"/>
                    <a:pt x="4525" y="18"/>
                    <a:pt x="1008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6501075" y="1086075"/>
              <a:ext cx="145650" cy="186625"/>
            </a:xfrm>
            <a:custGeom>
              <a:avLst/>
              <a:gdLst/>
              <a:ahLst/>
              <a:cxnLst/>
              <a:rect l="l" t="t" r="r" b="b"/>
              <a:pathLst>
                <a:path w="5826" h="7465" extrusionOk="0">
                  <a:moveTo>
                    <a:pt x="0" y="1176"/>
                  </a:moveTo>
                  <a:lnTo>
                    <a:pt x="1888" y="0"/>
                  </a:lnTo>
                  <a:lnTo>
                    <a:pt x="5825" y="6289"/>
                  </a:lnTo>
                  <a:lnTo>
                    <a:pt x="3937" y="746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5962175" y="478150"/>
              <a:ext cx="742450" cy="742000"/>
            </a:xfrm>
            <a:custGeom>
              <a:avLst/>
              <a:gdLst/>
              <a:ahLst/>
              <a:cxnLst/>
              <a:rect l="l" t="t" r="r" b="b"/>
              <a:pathLst>
                <a:path w="29698" h="29680" extrusionOk="0">
                  <a:moveTo>
                    <a:pt x="15410" y="1"/>
                  </a:moveTo>
                  <a:cubicBezTo>
                    <a:pt x="9638" y="1"/>
                    <a:pt x="4419" y="3475"/>
                    <a:pt x="2210" y="8819"/>
                  </a:cubicBezTo>
                  <a:cubicBezTo>
                    <a:pt x="1" y="14146"/>
                    <a:pt x="1230" y="20291"/>
                    <a:pt x="5309" y="24371"/>
                  </a:cubicBezTo>
                  <a:cubicBezTo>
                    <a:pt x="9389" y="28468"/>
                    <a:pt x="15535" y="29680"/>
                    <a:pt x="20879" y="27471"/>
                  </a:cubicBezTo>
                  <a:cubicBezTo>
                    <a:pt x="26206" y="25262"/>
                    <a:pt x="29697" y="20060"/>
                    <a:pt x="29697" y="14288"/>
                  </a:cubicBezTo>
                  <a:cubicBezTo>
                    <a:pt x="29697" y="6396"/>
                    <a:pt x="23302" y="1"/>
                    <a:pt x="15410" y="1"/>
                  </a:cubicBezTo>
                  <a:close/>
                  <a:moveTo>
                    <a:pt x="15410" y="24068"/>
                  </a:moveTo>
                  <a:cubicBezTo>
                    <a:pt x="11455" y="24068"/>
                    <a:pt x="7875" y="21681"/>
                    <a:pt x="6360" y="18029"/>
                  </a:cubicBezTo>
                  <a:cubicBezTo>
                    <a:pt x="4846" y="14359"/>
                    <a:pt x="5684" y="10155"/>
                    <a:pt x="8480" y="7358"/>
                  </a:cubicBezTo>
                  <a:cubicBezTo>
                    <a:pt x="11277" y="4544"/>
                    <a:pt x="15499" y="3706"/>
                    <a:pt x="19151" y="5221"/>
                  </a:cubicBezTo>
                  <a:cubicBezTo>
                    <a:pt x="22821" y="6735"/>
                    <a:pt x="25208" y="10315"/>
                    <a:pt x="25208" y="14270"/>
                  </a:cubicBezTo>
                  <a:cubicBezTo>
                    <a:pt x="25208" y="19686"/>
                    <a:pt x="20826" y="24068"/>
                    <a:pt x="15410" y="24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6581675" y="1224575"/>
              <a:ext cx="256100" cy="342500"/>
            </a:xfrm>
            <a:custGeom>
              <a:avLst/>
              <a:gdLst/>
              <a:ahLst/>
              <a:cxnLst/>
              <a:rect l="l" t="t" r="r" b="b"/>
              <a:pathLst>
                <a:path w="10244" h="13700" extrusionOk="0">
                  <a:moveTo>
                    <a:pt x="9086" y="13148"/>
                  </a:moveTo>
                  <a:lnTo>
                    <a:pt x="9086" y="13148"/>
                  </a:lnTo>
                  <a:cubicBezTo>
                    <a:pt x="8177" y="13700"/>
                    <a:pt x="6984" y="13433"/>
                    <a:pt x="6414" y="12542"/>
                  </a:cubicBezTo>
                  <a:lnTo>
                    <a:pt x="571" y="3243"/>
                  </a:lnTo>
                  <a:cubicBezTo>
                    <a:pt x="1" y="2334"/>
                    <a:pt x="286" y="1141"/>
                    <a:pt x="1194" y="571"/>
                  </a:cubicBezTo>
                  <a:lnTo>
                    <a:pt x="1194" y="571"/>
                  </a:lnTo>
                  <a:cubicBezTo>
                    <a:pt x="2085" y="1"/>
                    <a:pt x="3278" y="286"/>
                    <a:pt x="3848" y="1176"/>
                  </a:cubicBezTo>
                  <a:lnTo>
                    <a:pt x="9692" y="10476"/>
                  </a:lnTo>
                  <a:cubicBezTo>
                    <a:pt x="10244" y="11384"/>
                    <a:pt x="9977" y="12578"/>
                    <a:pt x="9086" y="131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6203125" y="760525"/>
              <a:ext cx="320675" cy="185725"/>
            </a:xfrm>
            <a:custGeom>
              <a:avLst/>
              <a:gdLst/>
              <a:ahLst/>
              <a:cxnLst/>
              <a:rect l="l" t="t" r="r" b="b"/>
              <a:pathLst>
                <a:path w="12827" h="7429" extrusionOk="0">
                  <a:moveTo>
                    <a:pt x="0" y="4525"/>
                  </a:moveTo>
                  <a:lnTo>
                    <a:pt x="2494" y="7429"/>
                  </a:lnTo>
                  <a:cubicBezTo>
                    <a:pt x="2494" y="7429"/>
                    <a:pt x="5558" y="1782"/>
                    <a:pt x="12827" y="0"/>
                  </a:cubicBezTo>
                  <a:cubicBezTo>
                    <a:pt x="12827" y="0"/>
                    <a:pt x="6039" y="89"/>
                    <a:pt x="2334" y="60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5" name="Google Shape;435;p37"/>
          <p:cNvGrpSpPr/>
          <p:nvPr/>
        </p:nvGrpSpPr>
        <p:grpSpPr>
          <a:xfrm>
            <a:off x="7701156" y="1589321"/>
            <a:ext cx="612965" cy="612965"/>
            <a:chOff x="5208200" y="980975"/>
            <a:chExt cx="440475" cy="440475"/>
          </a:xfrm>
        </p:grpSpPr>
        <p:sp>
          <p:nvSpPr>
            <p:cNvPr id="436" name="Google Shape;436;p37"/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8" name="Google Shape;438;p37"/>
          <p:cNvSpPr/>
          <p:nvPr/>
        </p:nvSpPr>
        <p:spPr>
          <a:xfrm>
            <a:off x="696425" y="322948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37"/>
          <p:cNvSpPr/>
          <p:nvPr/>
        </p:nvSpPr>
        <p:spPr>
          <a:xfrm>
            <a:off x="1287513" y="2770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1" name="Google Shape;441;p37"/>
          <p:cNvSpPr/>
          <p:nvPr/>
        </p:nvSpPr>
        <p:spPr>
          <a:xfrm rot="-1685758">
            <a:off x="724953" y="27809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2" name="Google Shape;442;p37"/>
          <p:cNvGrpSpPr/>
          <p:nvPr/>
        </p:nvGrpSpPr>
        <p:grpSpPr>
          <a:xfrm>
            <a:off x="6522182" y="1124566"/>
            <a:ext cx="953591" cy="334099"/>
            <a:chOff x="2271950" y="2722775"/>
            <a:chExt cx="575875" cy="201775"/>
          </a:xfrm>
        </p:grpSpPr>
        <p:sp>
          <p:nvSpPr>
            <p:cNvPr id="443" name="Google Shape;443;p37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8" name="Google Shape;448;p37"/>
          <p:cNvGrpSpPr/>
          <p:nvPr/>
        </p:nvGrpSpPr>
        <p:grpSpPr>
          <a:xfrm>
            <a:off x="7618297" y="3712639"/>
            <a:ext cx="695830" cy="243805"/>
            <a:chOff x="2271950" y="2722775"/>
            <a:chExt cx="575875" cy="201775"/>
          </a:xfrm>
        </p:grpSpPr>
        <p:sp>
          <p:nvSpPr>
            <p:cNvPr id="449" name="Google Shape;449;p37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54" name="Google Shape;454;p37"/>
          <p:cNvSpPr/>
          <p:nvPr/>
        </p:nvSpPr>
        <p:spPr>
          <a:xfrm>
            <a:off x="2039926" y="3901465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6" name="Google Shape;456;p37"/>
          <p:cNvSpPr/>
          <p:nvPr/>
        </p:nvSpPr>
        <p:spPr>
          <a:xfrm>
            <a:off x="6012013" y="417420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p37"/>
          <p:cNvSpPr/>
          <p:nvPr/>
        </p:nvSpPr>
        <p:spPr>
          <a:xfrm rot="7201932">
            <a:off x="1637012" y="3349078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8" name="Google Shape;458;p37"/>
          <p:cNvSpPr/>
          <p:nvPr/>
        </p:nvSpPr>
        <p:spPr>
          <a:xfrm>
            <a:off x="7140551" y="342741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37"/>
          <p:cNvSpPr/>
          <p:nvPr/>
        </p:nvSpPr>
        <p:spPr>
          <a:xfrm rot="7198898">
            <a:off x="7188899" y="21191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0" name="Google Shape;460;p37"/>
          <p:cNvSpPr/>
          <p:nvPr/>
        </p:nvSpPr>
        <p:spPr>
          <a:xfrm rot="7201932">
            <a:off x="7821662" y="277244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1" name="Google Shape;461;p37"/>
          <p:cNvSpPr/>
          <p:nvPr/>
        </p:nvSpPr>
        <p:spPr>
          <a:xfrm rot="7198898">
            <a:off x="838849" y="36362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2" name="Google Shape;462;p37"/>
          <p:cNvSpPr/>
          <p:nvPr/>
        </p:nvSpPr>
        <p:spPr>
          <a:xfrm rot="-1685758">
            <a:off x="7151203" y="18657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64" name="Google Shape;464;p37"/>
          <p:cNvGrpSpPr/>
          <p:nvPr/>
        </p:nvGrpSpPr>
        <p:grpSpPr>
          <a:xfrm rot="5400000">
            <a:off x="7461288" y="4014463"/>
            <a:ext cx="65475" cy="397950"/>
            <a:chOff x="2551425" y="1409425"/>
            <a:chExt cx="65475" cy="397950"/>
          </a:xfrm>
        </p:grpSpPr>
        <p:sp>
          <p:nvSpPr>
            <p:cNvPr id="465" name="Google Shape;465;p37"/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5" name="Google Shape;475;p37"/>
          <p:cNvSpPr/>
          <p:nvPr/>
        </p:nvSpPr>
        <p:spPr>
          <a:xfrm>
            <a:off x="8021301" y="742615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6" name="Google Shape;476;p37"/>
          <p:cNvSpPr/>
          <p:nvPr/>
        </p:nvSpPr>
        <p:spPr>
          <a:xfrm>
            <a:off x="6661124" y="253152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7" name="Google Shape;477;p37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37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9" name="Google Shape;479;p37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0" name="Google Shape;480;p37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1" name="Google Shape;481;p37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82" name="Google Shape;482;p37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483" name="Google Shape;483;p37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92" name="Google Shape;492;p37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354;p36">
            <a:extLst>
              <a:ext uri="{FF2B5EF4-FFF2-40B4-BE49-F238E27FC236}">
                <a16:creationId xmlns:a16="http://schemas.microsoft.com/office/drawing/2014/main" id="{29D70A98-424B-BE85-3252-32B4F72B2DE0}"/>
              </a:ext>
            </a:extLst>
          </p:cNvPr>
          <p:cNvSpPr txBox="1">
            <a:spLocks/>
          </p:cNvSpPr>
          <p:nvPr/>
        </p:nvSpPr>
        <p:spPr>
          <a:xfrm>
            <a:off x="576967" y="474795"/>
            <a:ext cx="7860988" cy="106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107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s-ES" sz="3600" dirty="0">
                <a:solidFill>
                  <a:schemeClr val="tx1"/>
                </a:solidFill>
              </a:rPr>
              <a:t>2. ¿A que se refiere cuando se habla de bases de datos relacionales? </a:t>
            </a:r>
          </a:p>
        </p:txBody>
      </p:sp>
      <p:sp>
        <p:nvSpPr>
          <p:cNvPr id="10" name="Google Shape;507;p38">
            <a:extLst>
              <a:ext uri="{FF2B5EF4-FFF2-40B4-BE49-F238E27FC236}">
                <a16:creationId xmlns:a16="http://schemas.microsoft.com/office/drawing/2014/main" id="{DF63E66F-ED26-6B40-0332-11D8D65ECBD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43396" y="1620395"/>
            <a:ext cx="4311519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/>
              <a:t>Nos referimos a una base de datos relacional cuando se trabaja  mediante un conjunto de </a:t>
            </a:r>
            <a:r>
              <a:rPr lang="es-ES" sz="1800" b="1" dirty="0"/>
              <a:t>TABLAS, </a:t>
            </a:r>
            <a:r>
              <a:rPr lang="es-ES" sz="1800" dirty="0"/>
              <a:t>las cuales están formadas por </a:t>
            </a:r>
            <a:r>
              <a:rPr lang="es-ES" sz="1800" b="1" dirty="0"/>
              <a:t>FILAS</a:t>
            </a:r>
            <a:r>
              <a:rPr lang="es-ES" sz="1800" dirty="0"/>
              <a:t> (</a:t>
            </a:r>
            <a:r>
              <a:rPr lang="es-ES" sz="1800" b="1" dirty="0"/>
              <a:t>registros</a:t>
            </a:r>
            <a:r>
              <a:rPr lang="es-ES" sz="1800" dirty="0"/>
              <a:t>) y </a:t>
            </a:r>
            <a:r>
              <a:rPr lang="es-ES" sz="1800" b="1" dirty="0"/>
              <a:t>COLUMNAS</a:t>
            </a:r>
            <a:r>
              <a:rPr lang="es-ES" sz="1800" dirty="0"/>
              <a:t> </a:t>
            </a:r>
            <a:r>
              <a:rPr lang="es-ES" sz="1800" b="1" dirty="0"/>
              <a:t>(campos).</a:t>
            </a:r>
            <a:endParaRPr sz="1800" b="1" dirty="0"/>
          </a:p>
        </p:txBody>
      </p:sp>
      <p:pic>
        <p:nvPicPr>
          <p:cNvPr id="3074" name="Picture 2" descr="Sistemas de gestión de bases de datos relacionales: conozca los conceptos  básicos | Astera">
            <a:extLst>
              <a:ext uri="{FF2B5EF4-FFF2-40B4-BE49-F238E27FC236}">
                <a16:creationId xmlns:a16="http://schemas.microsoft.com/office/drawing/2014/main" id="{7B13A26E-F640-9241-FC6B-3CC7DBDC4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352" l="5521" r="94479">
                        <a14:foregroundMark x1="10208" y1="23981" x2="10208" y2="26852"/>
                        <a14:foregroundMark x1="5677" y1="22870" x2="7135" y2="27130"/>
                        <a14:foregroundMark x1="5521" y1="26852" x2="16771" y2="20463"/>
                        <a14:foregroundMark x1="16771" y1="20463" x2="7187" y2="20000"/>
                        <a14:foregroundMark x1="7187" y1="20000" x2="15521" y2="27778"/>
                        <a14:foregroundMark x1="20885" y1="28333" x2="23438" y2="28889"/>
                        <a14:foregroundMark x1="7917" y1="45000" x2="14740" y2="45000"/>
                        <a14:foregroundMark x1="21823" y1="39259" x2="21823" y2="40093"/>
                        <a14:foregroundMark x1="9688" y1="60833" x2="5990" y2="59074"/>
                        <a14:foregroundMark x1="21354" y1="55648" x2="23125" y2="56204"/>
                        <a14:foregroundMark x1="5521" y1="80926" x2="14740" y2="74722"/>
                        <a14:foregroundMark x1="14740" y1="74722" x2="7604" y2="72315"/>
                        <a14:foregroundMark x1="20885" y1="74907" x2="23125" y2="76019"/>
                        <a14:foregroundMark x1="48542" y1="62500" x2="47396" y2="90185"/>
                        <a14:foregroundMark x1="45469" y1="60278" x2="44635" y2="81852"/>
                        <a14:foregroundMark x1="44635" y1="81852" x2="46667" y2="94352"/>
                        <a14:foregroundMark x1="46667" y1="94352" x2="55156" y2="70556"/>
                        <a14:foregroundMark x1="55156" y1="70556" x2="55156" y2="70556"/>
                        <a14:foregroundMark x1="21979" y1="27130" x2="20365" y2="22870"/>
                        <a14:foregroundMark x1="9219" y1="58519" x2="14896" y2="63148"/>
                        <a14:foregroundMark x1="24896" y1="42130" x2="34479" y2="50185"/>
                        <a14:foregroundMark x1="66667" y1="49630" x2="74583" y2="24444"/>
                        <a14:foregroundMark x1="74583" y1="24444" x2="83229" y2="24074"/>
                        <a14:foregroundMark x1="83229" y1="24074" x2="86042" y2="26852"/>
                        <a14:foregroundMark x1="94010" y1="19444" x2="94479" y2="21944"/>
                        <a14:foregroundMark x1="77656" y1="43241" x2="84271" y2="38704"/>
                        <a14:foregroundMark x1="84271" y1="38704" x2="79740" y2="40648"/>
                        <a14:foregroundMark x1="79271" y1="59352" x2="79271" y2="58241"/>
                        <a14:foregroundMark x1="91719" y1="57407" x2="93177" y2="56481"/>
                        <a14:foregroundMark x1="92031" y1="35185" x2="94323" y2="38981"/>
                        <a14:foregroundMark x1="92031" y1="74352" x2="94010" y2="74907"/>
                        <a14:foregroundMark x1="77500" y1="62500" x2="86563" y2="57037"/>
                        <a14:foregroundMark x1="86563" y1="57037" x2="78750" y2="56019"/>
                        <a14:foregroundMark x1="78750" y1="56019" x2="85260" y2="608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099" y="2853224"/>
            <a:ext cx="3121265" cy="175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9"/>
          <p:cNvSpPr txBox="1">
            <a:spLocks noGrp="1"/>
          </p:cNvSpPr>
          <p:nvPr>
            <p:ph type="subTitle" idx="1"/>
          </p:nvPr>
        </p:nvSpPr>
        <p:spPr>
          <a:xfrm>
            <a:off x="314203" y="1715381"/>
            <a:ext cx="5936087" cy="14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 modelo de Entidad Relacion o tambien conocido como ER, es la forma en la que se representa de manera grafica  ordenada y organizada la forma o lo que se quierre llegara a hacer, para la creacion de una base de datos BDA , esto  mediante el uso de Entidades, Atributos, Relaciones y Primary key.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Una vez realizado nuestro modelo de ER de nuestra BDA podemos posteriormente pasarlo al codigo.</a:t>
            </a:r>
            <a:endParaRPr dirty="0"/>
          </a:p>
        </p:txBody>
      </p:sp>
      <p:sp>
        <p:nvSpPr>
          <p:cNvPr id="557" name="Google Shape;557;p39"/>
          <p:cNvSpPr/>
          <p:nvPr/>
        </p:nvSpPr>
        <p:spPr>
          <a:xfrm>
            <a:off x="5030654" y="1545842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p39"/>
          <p:cNvSpPr/>
          <p:nvPr/>
        </p:nvSpPr>
        <p:spPr>
          <a:xfrm>
            <a:off x="5694800" y="41483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39"/>
          <p:cNvSpPr/>
          <p:nvPr/>
        </p:nvSpPr>
        <p:spPr>
          <a:xfrm rot="-1685758">
            <a:off x="4258316" y="9674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1" name="Google Shape;621;p39"/>
          <p:cNvSpPr/>
          <p:nvPr/>
        </p:nvSpPr>
        <p:spPr>
          <a:xfrm rot="-1685758">
            <a:off x="4132391" y="37639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39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6" name="Google Shape;626;p3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7" name="Google Shape;627;p3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8" name="Google Shape;628;p39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29" name="Google Shape;629;p39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630" name="Google Shape;630;p39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39" name="Google Shape;639;p39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354;p36">
            <a:extLst>
              <a:ext uri="{FF2B5EF4-FFF2-40B4-BE49-F238E27FC236}">
                <a16:creationId xmlns:a16="http://schemas.microsoft.com/office/drawing/2014/main" id="{07C353C5-BF5A-CA0F-C29B-EA8996D0BC54}"/>
              </a:ext>
            </a:extLst>
          </p:cNvPr>
          <p:cNvSpPr txBox="1">
            <a:spLocks/>
          </p:cNvSpPr>
          <p:nvPr/>
        </p:nvSpPr>
        <p:spPr>
          <a:xfrm>
            <a:off x="576967" y="474795"/>
            <a:ext cx="7860988" cy="106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107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s-ES" sz="3600" dirty="0">
                <a:solidFill>
                  <a:schemeClr val="tx1"/>
                </a:solidFill>
              </a:rPr>
              <a:t>3. ¿Qué es el modelo entidad relación y/o diagrama entidad relación?</a:t>
            </a:r>
          </a:p>
        </p:txBody>
      </p:sp>
      <p:sp>
        <p:nvSpPr>
          <p:cNvPr id="4" name="Google Shape;536;p38">
            <a:extLst>
              <a:ext uri="{FF2B5EF4-FFF2-40B4-BE49-F238E27FC236}">
                <a16:creationId xmlns:a16="http://schemas.microsoft.com/office/drawing/2014/main" id="{961C1689-4A3C-FD29-BA59-03D3A1FE958D}"/>
              </a:ext>
            </a:extLst>
          </p:cNvPr>
          <p:cNvSpPr/>
          <p:nvPr/>
        </p:nvSpPr>
        <p:spPr>
          <a:xfrm>
            <a:off x="7450613" y="136080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" name="Google Shape;537;p38">
            <a:extLst>
              <a:ext uri="{FF2B5EF4-FFF2-40B4-BE49-F238E27FC236}">
                <a16:creationId xmlns:a16="http://schemas.microsoft.com/office/drawing/2014/main" id="{2D85FA03-3CBE-518C-5456-6211EFE62E4E}"/>
              </a:ext>
            </a:extLst>
          </p:cNvPr>
          <p:cNvGrpSpPr/>
          <p:nvPr/>
        </p:nvGrpSpPr>
        <p:grpSpPr>
          <a:xfrm>
            <a:off x="7671697" y="886552"/>
            <a:ext cx="695830" cy="243805"/>
            <a:chOff x="2271950" y="2722775"/>
            <a:chExt cx="575875" cy="201775"/>
          </a:xfrm>
        </p:grpSpPr>
        <p:sp>
          <p:nvSpPr>
            <p:cNvPr id="6" name="Google Shape;538;p38">
              <a:extLst>
                <a:ext uri="{FF2B5EF4-FFF2-40B4-BE49-F238E27FC236}">
                  <a16:creationId xmlns:a16="http://schemas.microsoft.com/office/drawing/2014/main" id="{8C70CA76-78A8-CBFD-E225-C2BBEFAB5877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539;p38">
              <a:extLst>
                <a:ext uri="{FF2B5EF4-FFF2-40B4-BE49-F238E27FC236}">
                  <a16:creationId xmlns:a16="http://schemas.microsoft.com/office/drawing/2014/main" id="{9951F44B-72E1-DA63-4ED0-DC230BC3B85A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540;p38">
              <a:extLst>
                <a:ext uri="{FF2B5EF4-FFF2-40B4-BE49-F238E27FC236}">
                  <a16:creationId xmlns:a16="http://schemas.microsoft.com/office/drawing/2014/main" id="{A4D360DC-7177-922B-64A3-3FC91FA1AB6F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541;p38">
              <a:extLst>
                <a:ext uri="{FF2B5EF4-FFF2-40B4-BE49-F238E27FC236}">
                  <a16:creationId xmlns:a16="http://schemas.microsoft.com/office/drawing/2014/main" id="{0CA24B8B-AD3E-3924-1E53-7F6E19A99193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542;p38">
              <a:extLst>
                <a:ext uri="{FF2B5EF4-FFF2-40B4-BE49-F238E27FC236}">
                  <a16:creationId xmlns:a16="http://schemas.microsoft.com/office/drawing/2014/main" id="{5425E887-F7A8-8646-89DA-6192F5BB002B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" name="Google Shape;543;p38">
            <a:extLst>
              <a:ext uri="{FF2B5EF4-FFF2-40B4-BE49-F238E27FC236}">
                <a16:creationId xmlns:a16="http://schemas.microsoft.com/office/drawing/2014/main" id="{6006342C-88B5-6EA3-FF08-27ED6E6C1C74}"/>
              </a:ext>
            </a:extLst>
          </p:cNvPr>
          <p:cNvSpPr/>
          <p:nvPr/>
        </p:nvSpPr>
        <p:spPr>
          <a:xfrm rot="-1685758">
            <a:off x="8157103" y="15712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544;p38">
            <a:extLst>
              <a:ext uri="{FF2B5EF4-FFF2-40B4-BE49-F238E27FC236}">
                <a16:creationId xmlns:a16="http://schemas.microsoft.com/office/drawing/2014/main" id="{87339166-D961-829A-5844-C710DD77F8C3}"/>
              </a:ext>
            </a:extLst>
          </p:cNvPr>
          <p:cNvSpPr/>
          <p:nvPr/>
        </p:nvSpPr>
        <p:spPr>
          <a:xfrm>
            <a:off x="7401588" y="76482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36;p38">
            <a:extLst>
              <a:ext uri="{FF2B5EF4-FFF2-40B4-BE49-F238E27FC236}">
                <a16:creationId xmlns:a16="http://schemas.microsoft.com/office/drawing/2014/main" id="{073B1320-CC6A-D64D-B459-B6D674EC643F}"/>
              </a:ext>
            </a:extLst>
          </p:cNvPr>
          <p:cNvSpPr/>
          <p:nvPr/>
        </p:nvSpPr>
        <p:spPr>
          <a:xfrm>
            <a:off x="6486000" y="441953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" name="Google Shape;537;p38">
            <a:extLst>
              <a:ext uri="{FF2B5EF4-FFF2-40B4-BE49-F238E27FC236}">
                <a16:creationId xmlns:a16="http://schemas.microsoft.com/office/drawing/2014/main" id="{44C3FFCE-8916-8A20-C17A-3772D421D232}"/>
              </a:ext>
            </a:extLst>
          </p:cNvPr>
          <p:cNvGrpSpPr/>
          <p:nvPr/>
        </p:nvGrpSpPr>
        <p:grpSpPr>
          <a:xfrm>
            <a:off x="6753584" y="4094383"/>
            <a:ext cx="695830" cy="243805"/>
            <a:chOff x="2271950" y="2722775"/>
            <a:chExt cx="575875" cy="201775"/>
          </a:xfrm>
        </p:grpSpPr>
        <p:sp>
          <p:nvSpPr>
            <p:cNvPr id="24" name="Google Shape;538;p38">
              <a:extLst>
                <a:ext uri="{FF2B5EF4-FFF2-40B4-BE49-F238E27FC236}">
                  <a16:creationId xmlns:a16="http://schemas.microsoft.com/office/drawing/2014/main" id="{D114FA57-1A20-5F05-911E-C033D38EF376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539;p38">
              <a:extLst>
                <a:ext uri="{FF2B5EF4-FFF2-40B4-BE49-F238E27FC236}">
                  <a16:creationId xmlns:a16="http://schemas.microsoft.com/office/drawing/2014/main" id="{FBF8A4F7-885B-F17A-B7A2-13EA8D368514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540;p38">
              <a:extLst>
                <a:ext uri="{FF2B5EF4-FFF2-40B4-BE49-F238E27FC236}">
                  <a16:creationId xmlns:a16="http://schemas.microsoft.com/office/drawing/2014/main" id="{04098D72-BB22-B751-AA3A-147799170DB8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541;p38">
              <a:extLst>
                <a:ext uri="{FF2B5EF4-FFF2-40B4-BE49-F238E27FC236}">
                  <a16:creationId xmlns:a16="http://schemas.microsoft.com/office/drawing/2014/main" id="{290E83BA-A940-11C2-28AB-740FC7BDF9FE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542;p38">
              <a:extLst>
                <a:ext uri="{FF2B5EF4-FFF2-40B4-BE49-F238E27FC236}">
                  <a16:creationId xmlns:a16="http://schemas.microsoft.com/office/drawing/2014/main" id="{7E6F0F7C-4D2F-E4B9-BC1F-D44808C23791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9" name="Google Shape;543;p38">
            <a:extLst>
              <a:ext uri="{FF2B5EF4-FFF2-40B4-BE49-F238E27FC236}">
                <a16:creationId xmlns:a16="http://schemas.microsoft.com/office/drawing/2014/main" id="{37DF7CB4-B219-AFD8-3AE4-0827E82B1CB4}"/>
              </a:ext>
            </a:extLst>
          </p:cNvPr>
          <p:cNvSpPr/>
          <p:nvPr/>
        </p:nvSpPr>
        <p:spPr>
          <a:xfrm rot="-1685758">
            <a:off x="7238990" y="4779090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544;p38">
            <a:extLst>
              <a:ext uri="{FF2B5EF4-FFF2-40B4-BE49-F238E27FC236}">
                <a16:creationId xmlns:a16="http://schemas.microsoft.com/office/drawing/2014/main" id="{67AED778-FFFD-6F0F-ED4C-B5BCAA6B941D}"/>
              </a:ext>
            </a:extLst>
          </p:cNvPr>
          <p:cNvSpPr/>
          <p:nvPr/>
        </p:nvSpPr>
        <p:spPr>
          <a:xfrm>
            <a:off x="6483475" y="3972656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536;p38">
            <a:extLst>
              <a:ext uri="{FF2B5EF4-FFF2-40B4-BE49-F238E27FC236}">
                <a16:creationId xmlns:a16="http://schemas.microsoft.com/office/drawing/2014/main" id="{9EEA7AB6-3D2F-4127-C2C9-434344686308}"/>
              </a:ext>
            </a:extLst>
          </p:cNvPr>
          <p:cNvSpPr/>
          <p:nvPr/>
        </p:nvSpPr>
        <p:spPr>
          <a:xfrm>
            <a:off x="363228" y="13928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" name="Google Shape;537;p38">
            <a:extLst>
              <a:ext uri="{FF2B5EF4-FFF2-40B4-BE49-F238E27FC236}">
                <a16:creationId xmlns:a16="http://schemas.microsoft.com/office/drawing/2014/main" id="{AE36112B-559B-6F3D-4A39-7794EA8B14F4}"/>
              </a:ext>
            </a:extLst>
          </p:cNvPr>
          <p:cNvGrpSpPr/>
          <p:nvPr/>
        </p:nvGrpSpPr>
        <p:grpSpPr>
          <a:xfrm>
            <a:off x="584312" y="918590"/>
            <a:ext cx="695830" cy="243805"/>
            <a:chOff x="2271950" y="2722775"/>
            <a:chExt cx="575875" cy="201775"/>
          </a:xfrm>
        </p:grpSpPr>
        <p:sp>
          <p:nvSpPr>
            <p:cNvPr id="33" name="Google Shape;538;p38">
              <a:extLst>
                <a:ext uri="{FF2B5EF4-FFF2-40B4-BE49-F238E27FC236}">
                  <a16:creationId xmlns:a16="http://schemas.microsoft.com/office/drawing/2014/main" id="{D909147C-D003-CAC7-AF93-7CDA4E2286EF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539;p38">
              <a:extLst>
                <a:ext uri="{FF2B5EF4-FFF2-40B4-BE49-F238E27FC236}">
                  <a16:creationId xmlns:a16="http://schemas.microsoft.com/office/drawing/2014/main" id="{7ED11F93-EB21-BF57-27C4-3DD3607FFC8C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540;p38">
              <a:extLst>
                <a:ext uri="{FF2B5EF4-FFF2-40B4-BE49-F238E27FC236}">
                  <a16:creationId xmlns:a16="http://schemas.microsoft.com/office/drawing/2014/main" id="{599C27EA-B727-2F21-F7A5-B44F54CECA45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541;p38">
              <a:extLst>
                <a:ext uri="{FF2B5EF4-FFF2-40B4-BE49-F238E27FC236}">
                  <a16:creationId xmlns:a16="http://schemas.microsoft.com/office/drawing/2014/main" id="{C353F177-E133-1F72-8814-293EE1E0B0C2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542;p38">
              <a:extLst>
                <a:ext uri="{FF2B5EF4-FFF2-40B4-BE49-F238E27FC236}">
                  <a16:creationId xmlns:a16="http://schemas.microsoft.com/office/drawing/2014/main" id="{F4F8170E-C632-EBC5-03CD-A467E6E162E3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" name="Google Shape;543;p38">
            <a:extLst>
              <a:ext uri="{FF2B5EF4-FFF2-40B4-BE49-F238E27FC236}">
                <a16:creationId xmlns:a16="http://schemas.microsoft.com/office/drawing/2014/main" id="{D244AE9C-7E39-AB5C-C3B8-CF5172E40B01}"/>
              </a:ext>
            </a:extLst>
          </p:cNvPr>
          <p:cNvSpPr/>
          <p:nvPr/>
        </p:nvSpPr>
        <p:spPr>
          <a:xfrm rot="-1685758">
            <a:off x="1069718" y="16032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544;p38">
            <a:extLst>
              <a:ext uri="{FF2B5EF4-FFF2-40B4-BE49-F238E27FC236}">
                <a16:creationId xmlns:a16="http://schemas.microsoft.com/office/drawing/2014/main" id="{44638CF5-DAC0-8246-1B9A-AFBE7684B989}"/>
              </a:ext>
            </a:extLst>
          </p:cNvPr>
          <p:cNvSpPr/>
          <p:nvPr/>
        </p:nvSpPr>
        <p:spPr>
          <a:xfrm>
            <a:off x="314203" y="79686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545;p38">
            <a:extLst>
              <a:ext uri="{FF2B5EF4-FFF2-40B4-BE49-F238E27FC236}">
                <a16:creationId xmlns:a16="http://schemas.microsoft.com/office/drawing/2014/main" id="{8F775E96-7EC8-B96E-3472-4866A20F2549}"/>
              </a:ext>
            </a:extLst>
          </p:cNvPr>
          <p:cNvSpPr/>
          <p:nvPr/>
        </p:nvSpPr>
        <p:spPr>
          <a:xfrm>
            <a:off x="6636467" y="1198369"/>
            <a:ext cx="140247" cy="141086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546;p38">
            <a:extLst>
              <a:ext uri="{FF2B5EF4-FFF2-40B4-BE49-F238E27FC236}">
                <a16:creationId xmlns:a16="http://schemas.microsoft.com/office/drawing/2014/main" id="{C6F5E29A-AD9A-66D5-F86D-0EBF6C5FF51F}"/>
              </a:ext>
            </a:extLst>
          </p:cNvPr>
          <p:cNvSpPr/>
          <p:nvPr/>
        </p:nvSpPr>
        <p:spPr>
          <a:xfrm>
            <a:off x="6636467" y="176456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547;p38">
            <a:extLst>
              <a:ext uri="{FF2B5EF4-FFF2-40B4-BE49-F238E27FC236}">
                <a16:creationId xmlns:a16="http://schemas.microsoft.com/office/drawing/2014/main" id="{085503AB-2BD8-70CC-C953-F8E8C0D35A3A}"/>
              </a:ext>
            </a:extLst>
          </p:cNvPr>
          <p:cNvSpPr/>
          <p:nvPr/>
        </p:nvSpPr>
        <p:spPr>
          <a:xfrm rot="-1685758">
            <a:off x="6179269" y="164007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98" name="Picture 2" descr="Modelo Entidad Relación - ▷ Modelos y Declaraciones 2022">
            <a:extLst>
              <a:ext uri="{FF2B5EF4-FFF2-40B4-BE49-F238E27FC236}">
                <a16:creationId xmlns:a16="http://schemas.microsoft.com/office/drawing/2014/main" id="{0AEEB062-6A69-BB73-E3A3-B70E0DEA1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200" y="1540224"/>
            <a:ext cx="2543600" cy="2352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0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51" name="Google Shape;651;p40"/>
          <p:cNvSpPr/>
          <p:nvPr/>
        </p:nvSpPr>
        <p:spPr>
          <a:xfrm>
            <a:off x="7234875" y="7045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2" name="Google Shape;652;p40"/>
          <p:cNvSpPr/>
          <p:nvPr/>
        </p:nvSpPr>
        <p:spPr>
          <a:xfrm>
            <a:off x="7910100" y="2261476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3" name="Google Shape;653;p40"/>
          <p:cNvSpPr/>
          <p:nvPr/>
        </p:nvSpPr>
        <p:spPr>
          <a:xfrm>
            <a:off x="830067" y="316681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4" name="Google Shape;654;p40"/>
          <p:cNvSpPr/>
          <p:nvPr/>
        </p:nvSpPr>
        <p:spPr>
          <a:xfrm>
            <a:off x="1567052" y="4255387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5" name="Google Shape;655;p40"/>
          <p:cNvSpPr/>
          <p:nvPr/>
        </p:nvSpPr>
        <p:spPr>
          <a:xfrm>
            <a:off x="8172564" y="3182711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56" name="Google Shape;656;p40"/>
          <p:cNvGrpSpPr/>
          <p:nvPr/>
        </p:nvGrpSpPr>
        <p:grpSpPr>
          <a:xfrm>
            <a:off x="7741747" y="734402"/>
            <a:ext cx="695830" cy="243805"/>
            <a:chOff x="2271950" y="2722775"/>
            <a:chExt cx="575875" cy="201775"/>
          </a:xfrm>
        </p:grpSpPr>
        <p:sp>
          <p:nvSpPr>
            <p:cNvPr id="657" name="Google Shape;657;p4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62" name="Google Shape;662;p40"/>
          <p:cNvSpPr/>
          <p:nvPr/>
        </p:nvSpPr>
        <p:spPr>
          <a:xfrm rot="7198898">
            <a:off x="7185962" y="118886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3" name="Google Shape;663;p40"/>
          <p:cNvSpPr/>
          <p:nvPr/>
        </p:nvSpPr>
        <p:spPr>
          <a:xfrm rot="7201932">
            <a:off x="771379" y="376159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4" name="Google Shape;664;p40"/>
          <p:cNvSpPr/>
          <p:nvPr/>
        </p:nvSpPr>
        <p:spPr>
          <a:xfrm>
            <a:off x="6625763" y="9105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p40"/>
          <p:cNvSpPr/>
          <p:nvPr/>
        </p:nvSpPr>
        <p:spPr>
          <a:xfrm rot="-1685758">
            <a:off x="1428932" y="38078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6" name="Google Shape;666;p40"/>
          <p:cNvSpPr/>
          <p:nvPr/>
        </p:nvSpPr>
        <p:spPr>
          <a:xfrm>
            <a:off x="7932086" y="36930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7" name="Google Shape;667;p40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40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9" name="Google Shape;669;p40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0" name="Google Shape;670;p40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1" name="Google Shape;671;p40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72" name="Google Shape;672;p40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673" name="Google Shape;673;p40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82" name="Google Shape;682;p40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354;p36">
            <a:extLst>
              <a:ext uri="{FF2B5EF4-FFF2-40B4-BE49-F238E27FC236}">
                <a16:creationId xmlns:a16="http://schemas.microsoft.com/office/drawing/2014/main" id="{EB9DA7B0-6333-3CB1-53A7-A40D49565A1B}"/>
              </a:ext>
            </a:extLst>
          </p:cNvPr>
          <p:cNvSpPr txBox="1">
            <a:spLocks/>
          </p:cNvSpPr>
          <p:nvPr/>
        </p:nvSpPr>
        <p:spPr>
          <a:xfrm>
            <a:off x="576967" y="474795"/>
            <a:ext cx="7860988" cy="106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107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s-ES" sz="3600" dirty="0">
                <a:solidFill>
                  <a:schemeClr val="tx1"/>
                </a:solidFill>
              </a:rPr>
              <a:t>4. ¿Cuáles son las figuras que representan a un diagrama entidad relación?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DABFFBA-52B5-C60D-D2BE-162BB6941203}"/>
              </a:ext>
            </a:extLst>
          </p:cNvPr>
          <p:cNvSpPr/>
          <p:nvPr/>
        </p:nvSpPr>
        <p:spPr>
          <a:xfrm>
            <a:off x="1999078" y="2062775"/>
            <a:ext cx="1712960" cy="733015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7D760452-70FD-FF1A-DA7A-0E727DB3F3D0}"/>
              </a:ext>
            </a:extLst>
          </p:cNvPr>
          <p:cNvSpPr/>
          <p:nvPr/>
        </p:nvSpPr>
        <p:spPr>
          <a:xfrm>
            <a:off x="1884803" y="1992664"/>
            <a:ext cx="1941509" cy="880786"/>
          </a:xfrm>
          <a:prstGeom prst="ellipse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E5E8046-9E67-1E81-6C39-5ADA23DBE22C}"/>
              </a:ext>
            </a:extLst>
          </p:cNvPr>
          <p:cNvSpPr/>
          <p:nvPr/>
        </p:nvSpPr>
        <p:spPr>
          <a:xfrm>
            <a:off x="1996170" y="3381032"/>
            <a:ext cx="1712960" cy="733015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6" name="Diagrama de flujo: decisión 15">
            <a:extLst>
              <a:ext uri="{FF2B5EF4-FFF2-40B4-BE49-F238E27FC236}">
                <a16:creationId xmlns:a16="http://schemas.microsoft.com/office/drawing/2014/main" id="{3EE8936D-02A8-7CF8-F944-88183F0F27B2}"/>
              </a:ext>
            </a:extLst>
          </p:cNvPr>
          <p:cNvSpPr/>
          <p:nvPr/>
        </p:nvSpPr>
        <p:spPr>
          <a:xfrm>
            <a:off x="4749642" y="1909703"/>
            <a:ext cx="2207941" cy="925830"/>
          </a:xfrm>
          <a:prstGeom prst="flowChartDecision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B1ABA39-6ACD-6A14-1D2B-D1B815352AC3}"/>
              </a:ext>
            </a:extLst>
          </p:cNvPr>
          <p:cNvSpPr/>
          <p:nvPr/>
        </p:nvSpPr>
        <p:spPr>
          <a:xfrm>
            <a:off x="4724790" y="3420417"/>
            <a:ext cx="2340973" cy="753904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F440B22-D5A8-42B7-6BBB-0A16CFEBCFFC}"/>
              </a:ext>
            </a:extLst>
          </p:cNvPr>
          <p:cNvSpPr txBox="1"/>
          <p:nvPr/>
        </p:nvSpPr>
        <p:spPr>
          <a:xfrm>
            <a:off x="2113410" y="1554383"/>
            <a:ext cx="1665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Key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EABD713-20C8-1A87-8571-70532873B50B}"/>
              </a:ext>
            </a:extLst>
          </p:cNvPr>
          <p:cNvSpPr txBox="1"/>
          <p:nvPr/>
        </p:nvSpPr>
        <p:spPr>
          <a:xfrm>
            <a:off x="5295675" y="1554383"/>
            <a:ext cx="1665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5B75187-12CC-3D35-D9F4-F344326B5B11}"/>
              </a:ext>
            </a:extLst>
          </p:cNvPr>
          <p:cNvSpPr txBox="1"/>
          <p:nvPr/>
        </p:nvSpPr>
        <p:spPr>
          <a:xfrm>
            <a:off x="2329806" y="2954712"/>
            <a:ext cx="1665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Atributo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161E663-4A23-A88F-726B-AB075043A8DD}"/>
              </a:ext>
            </a:extLst>
          </p:cNvPr>
          <p:cNvSpPr txBox="1"/>
          <p:nvPr/>
        </p:nvSpPr>
        <p:spPr>
          <a:xfrm>
            <a:off x="5360045" y="2968453"/>
            <a:ext cx="1665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Entidad</a:t>
            </a:r>
          </a:p>
        </p:txBody>
      </p:sp>
      <p:grpSp>
        <p:nvGrpSpPr>
          <p:cNvPr id="25" name="Google Shape;417;p37">
            <a:extLst>
              <a:ext uri="{FF2B5EF4-FFF2-40B4-BE49-F238E27FC236}">
                <a16:creationId xmlns:a16="http://schemas.microsoft.com/office/drawing/2014/main" id="{89B73597-AF09-C24C-9FB8-06283D4DECD6}"/>
              </a:ext>
            </a:extLst>
          </p:cNvPr>
          <p:cNvGrpSpPr/>
          <p:nvPr/>
        </p:nvGrpSpPr>
        <p:grpSpPr>
          <a:xfrm>
            <a:off x="491234" y="1668402"/>
            <a:ext cx="1043050" cy="1488400"/>
            <a:chOff x="910475" y="761863"/>
            <a:chExt cx="1043050" cy="1488400"/>
          </a:xfrm>
        </p:grpSpPr>
        <p:sp>
          <p:nvSpPr>
            <p:cNvPr id="26" name="Google Shape;418;p37">
              <a:extLst>
                <a:ext uri="{FF2B5EF4-FFF2-40B4-BE49-F238E27FC236}">
                  <a16:creationId xmlns:a16="http://schemas.microsoft.com/office/drawing/2014/main" id="{E3384ABA-5F9B-71F8-88B4-38073BD40EA0}"/>
                </a:ext>
              </a:extLst>
            </p:cNvPr>
            <p:cNvSpPr/>
            <p:nvPr/>
          </p:nvSpPr>
          <p:spPr>
            <a:xfrm>
              <a:off x="910475" y="761863"/>
              <a:ext cx="1043050" cy="1488400"/>
            </a:xfrm>
            <a:custGeom>
              <a:avLst/>
              <a:gdLst/>
              <a:ahLst/>
              <a:cxnLst/>
              <a:rect l="l" t="t" r="r" b="b"/>
              <a:pathLst>
                <a:path w="41722" h="59536" fill="none" extrusionOk="0">
                  <a:moveTo>
                    <a:pt x="41722" y="8159"/>
                  </a:moveTo>
                  <a:lnTo>
                    <a:pt x="41722" y="57914"/>
                  </a:lnTo>
                  <a:cubicBezTo>
                    <a:pt x="41722" y="58805"/>
                    <a:pt x="40991" y="59536"/>
                    <a:pt x="40101" y="59536"/>
                  </a:cubicBezTo>
                  <a:lnTo>
                    <a:pt x="1622" y="59536"/>
                  </a:lnTo>
                  <a:cubicBezTo>
                    <a:pt x="731" y="59536"/>
                    <a:pt x="1" y="58805"/>
                    <a:pt x="1" y="57914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22" y="0"/>
                  </a:cubicBezTo>
                  <a:lnTo>
                    <a:pt x="325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419;p37">
              <a:extLst>
                <a:ext uri="{FF2B5EF4-FFF2-40B4-BE49-F238E27FC236}">
                  <a16:creationId xmlns:a16="http://schemas.microsoft.com/office/drawing/2014/main" id="{128BDEA0-7D0B-8A0B-22EA-2B5C00C6D965}"/>
                </a:ext>
              </a:extLst>
            </p:cNvPr>
            <p:cNvSpPr/>
            <p:nvPr/>
          </p:nvSpPr>
          <p:spPr>
            <a:xfrm>
              <a:off x="1723250" y="761863"/>
              <a:ext cx="224500" cy="206225"/>
            </a:xfrm>
            <a:custGeom>
              <a:avLst/>
              <a:gdLst/>
              <a:ahLst/>
              <a:cxnLst/>
              <a:rect l="l" t="t" r="r" b="b"/>
              <a:pathLst>
                <a:path w="8980" h="8249" fill="none" extrusionOk="0">
                  <a:moveTo>
                    <a:pt x="1" y="0"/>
                  </a:moveTo>
                  <a:lnTo>
                    <a:pt x="1" y="6645"/>
                  </a:lnTo>
                  <a:cubicBezTo>
                    <a:pt x="1" y="7518"/>
                    <a:pt x="713" y="8248"/>
                    <a:pt x="1604" y="8248"/>
                  </a:cubicBezTo>
                  <a:lnTo>
                    <a:pt x="8979" y="8248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420;p37">
              <a:extLst>
                <a:ext uri="{FF2B5EF4-FFF2-40B4-BE49-F238E27FC236}">
                  <a16:creationId xmlns:a16="http://schemas.microsoft.com/office/drawing/2014/main" id="{B074C64D-AF1B-BBF3-4EB0-CE906C2355EB}"/>
                </a:ext>
              </a:extLst>
            </p:cNvPr>
            <p:cNvSpPr/>
            <p:nvPr/>
          </p:nvSpPr>
          <p:spPr>
            <a:xfrm>
              <a:off x="1051650" y="10624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421;p37">
              <a:extLst>
                <a:ext uri="{FF2B5EF4-FFF2-40B4-BE49-F238E27FC236}">
                  <a16:creationId xmlns:a16="http://schemas.microsoft.com/office/drawing/2014/main" id="{03D1425B-30A6-63B7-DB27-EF6919BEA9A9}"/>
                </a:ext>
              </a:extLst>
            </p:cNvPr>
            <p:cNvSpPr/>
            <p:nvPr/>
          </p:nvSpPr>
          <p:spPr>
            <a:xfrm>
              <a:off x="1051650" y="11626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422;p37">
              <a:extLst>
                <a:ext uri="{FF2B5EF4-FFF2-40B4-BE49-F238E27FC236}">
                  <a16:creationId xmlns:a16="http://schemas.microsoft.com/office/drawing/2014/main" id="{43E367D6-AE79-94DA-15F4-F79E8DC2B5F5}"/>
                </a:ext>
              </a:extLst>
            </p:cNvPr>
            <p:cNvSpPr/>
            <p:nvPr/>
          </p:nvSpPr>
          <p:spPr>
            <a:xfrm>
              <a:off x="1051650" y="1262888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423;p37">
              <a:extLst>
                <a:ext uri="{FF2B5EF4-FFF2-40B4-BE49-F238E27FC236}">
                  <a16:creationId xmlns:a16="http://schemas.microsoft.com/office/drawing/2014/main" id="{63085EB8-9F60-C1E8-02F1-ECC99E4D15D1}"/>
                </a:ext>
              </a:extLst>
            </p:cNvPr>
            <p:cNvSpPr/>
            <p:nvPr/>
          </p:nvSpPr>
          <p:spPr>
            <a:xfrm>
              <a:off x="1051650" y="13630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424;p37">
              <a:extLst>
                <a:ext uri="{FF2B5EF4-FFF2-40B4-BE49-F238E27FC236}">
                  <a16:creationId xmlns:a16="http://schemas.microsoft.com/office/drawing/2014/main" id="{104A035C-7609-51B9-306E-82B7CBC396A9}"/>
                </a:ext>
              </a:extLst>
            </p:cNvPr>
            <p:cNvSpPr/>
            <p:nvPr/>
          </p:nvSpPr>
          <p:spPr>
            <a:xfrm>
              <a:off x="1051650" y="14632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425;p37">
              <a:extLst>
                <a:ext uri="{FF2B5EF4-FFF2-40B4-BE49-F238E27FC236}">
                  <a16:creationId xmlns:a16="http://schemas.microsoft.com/office/drawing/2014/main" id="{06574C3B-15C8-22F8-65B3-0C695A8B5536}"/>
                </a:ext>
              </a:extLst>
            </p:cNvPr>
            <p:cNvSpPr/>
            <p:nvPr/>
          </p:nvSpPr>
          <p:spPr>
            <a:xfrm>
              <a:off x="1051650" y="15634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426;p37">
              <a:extLst>
                <a:ext uri="{FF2B5EF4-FFF2-40B4-BE49-F238E27FC236}">
                  <a16:creationId xmlns:a16="http://schemas.microsoft.com/office/drawing/2014/main" id="{ED68DB18-3254-310B-C2D9-BF8ED2824A0C}"/>
                </a:ext>
              </a:extLst>
            </p:cNvPr>
            <p:cNvSpPr/>
            <p:nvPr/>
          </p:nvSpPr>
          <p:spPr>
            <a:xfrm>
              <a:off x="1051650" y="1663713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27;p37">
              <a:extLst>
                <a:ext uri="{FF2B5EF4-FFF2-40B4-BE49-F238E27FC236}">
                  <a16:creationId xmlns:a16="http://schemas.microsoft.com/office/drawing/2014/main" id="{2230C3A6-F4BE-E9FC-C95C-1A205D76E01D}"/>
                </a:ext>
              </a:extLst>
            </p:cNvPr>
            <p:cNvSpPr/>
            <p:nvPr/>
          </p:nvSpPr>
          <p:spPr>
            <a:xfrm>
              <a:off x="1051650" y="1782613"/>
              <a:ext cx="315350" cy="22300"/>
            </a:xfrm>
            <a:custGeom>
              <a:avLst/>
              <a:gdLst/>
              <a:ahLst/>
              <a:cxnLst/>
              <a:rect l="l" t="t" r="r" b="b"/>
              <a:pathLst>
                <a:path w="12614" h="892" fill="none" extrusionOk="0">
                  <a:moveTo>
                    <a:pt x="1" y="1"/>
                  </a:moveTo>
                  <a:lnTo>
                    <a:pt x="12613" y="1"/>
                  </a:lnTo>
                  <a:lnTo>
                    <a:pt x="12613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428;p37">
              <a:extLst>
                <a:ext uri="{FF2B5EF4-FFF2-40B4-BE49-F238E27FC236}">
                  <a16:creationId xmlns:a16="http://schemas.microsoft.com/office/drawing/2014/main" id="{6B527D3C-D5AB-2DD3-F74F-7AD729A9056A}"/>
                </a:ext>
              </a:extLst>
            </p:cNvPr>
            <p:cNvSpPr/>
            <p:nvPr/>
          </p:nvSpPr>
          <p:spPr>
            <a:xfrm>
              <a:off x="1051650" y="1990163"/>
              <a:ext cx="393275" cy="0"/>
            </a:xfrm>
            <a:custGeom>
              <a:avLst/>
              <a:gdLst/>
              <a:ahLst/>
              <a:cxnLst/>
              <a:rect l="l" t="t" r="r" b="b"/>
              <a:pathLst>
                <a:path w="15731" fill="none" extrusionOk="0">
                  <a:moveTo>
                    <a:pt x="1" y="0"/>
                  </a:moveTo>
                  <a:lnTo>
                    <a:pt x="15731" y="0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7" name="Google Shape;429;p37">
            <a:extLst>
              <a:ext uri="{FF2B5EF4-FFF2-40B4-BE49-F238E27FC236}">
                <a16:creationId xmlns:a16="http://schemas.microsoft.com/office/drawing/2014/main" id="{B4104E18-41EB-57F0-2D31-47F5ED3AD1CF}"/>
              </a:ext>
            </a:extLst>
          </p:cNvPr>
          <p:cNvGrpSpPr/>
          <p:nvPr/>
        </p:nvGrpSpPr>
        <p:grpSpPr>
          <a:xfrm>
            <a:off x="1022757" y="1969002"/>
            <a:ext cx="875600" cy="1088925"/>
            <a:chOff x="5962175" y="478150"/>
            <a:chExt cx="875600" cy="1088925"/>
          </a:xfrm>
        </p:grpSpPr>
        <p:sp>
          <p:nvSpPr>
            <p:cNvPr id="38" name="Google Shape;430;p37">
              <a:extLst>
                <a:ext uri="{FF2B5EF4-FFF2-40B4-BE49-F238E27FC236}">
                  <a16:creationId xmlns:a16="http://schemas.microsoft.com/office/drawing/2014/main" id="{037DA7FF-A9BF-D16B-EEED-129523BD24CF}"/>
                </a:ext>
              </a:extLst>
            </p:cNvPr>
            <p:cNvSpPr/>
            <p:nvPr/>
          </p:nvSpPr>
          <p:spPr>
            <a:xfrm>
              <a:off x="6095350" y="582825"/>
              <a:ext cx="504600" cy="504600"/>
            </a:xfrm>
            <a:custGeom>
              <a:avLst/>
              <a:gdLst/>
              <a:ahLst/>
              <a:cxnLst/>
              <a:rect l="l" t="t" r="r" b="b"/>
              <a:pathLst>
                <a:path w="20184" h="20184" extrusionOk="0">
                  <a:moveTo>
                    <a:pt x="10083" y="0"/>
                  </a:moveTo>
                  <a:lnTo>
                    <a:pt x="10083" y="0"/>
                  </a:lnTo>
                  <a:cubicBezTo>
                    <a:pt x="15659" y="18"/>
                    <a:pt x="20166" y="4525"/>
                    <a:pt x="20184" y="10101"/>
                  </a:cubicBezTo>
                  <a:lnTo>
                    <a:pt x="20184" y="10101"/>
                  </a:lnTo>
                  <a:cubicBezTo>
                    <a:pt x="20166" y="15659"/>
                    <a:pt x="15659" y="20166"/>
                    <a:pt x="10083" y="20184"/>
                  </a:cubicBezTo>
                  <a:lnTo>
                    <a:pt x="10083" y="20184"/>
                  </a:lnTo>
                  <a:cubicBezTo>
                    <a:pt x="4525" y="20166"/>
                    <a:pt x="0" y="15659"/>
                    <a:pt x="0" y="10101"/>
                  </a:cubicBezTo>
                  <a:lnTo>
                    <a:pt x="0" y="10101"/>
                  </a:lnTo>
                  <a:cubicBezTo>
                    <a:pt x="0" y="4525"/>
                    <a:pt x="4525" y="18"/>
                    <a:pt x="1008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431;p37">
              <a:extLst>
                <a:ext uri="{FF2B5EF4-FFF2-40B4-BE49-F238E27FC236}">
                  <a16:creationId xmlns:a16="http://schemas.microsoft.com/office/drawing/2014/main" id="{361CD2A7-1806-1FE6-057E-161D287523A1}"/>
                </a:ext>
              </a:extLst>
            </p:cNvPr>
            <p:cNvSpPr/>
            <p:nvPr/>
          </p:nvSpPr>
          <p:spPr>
            <a:xfrm>
              <a:off x="6501075" y="1086075"/>
              <a:ext cx="145650" cy="186625"/>
            </a:xfrm>
            <a:custGeom>
              <a:avLst/>
              <a:gdLst/>
              <a:ahLst/>
              <a:cxnLst/>
              <a:rect l="l" t="t" r="r" b="b"/>
              <a:pathLst>
                <a:path w="5826" h="7465" extrusionOk="0">
                  <a:moveTo>
                    <a:pt x="0" y="1176"/>
                  </a:moveTo>
                  <a:lnTo>
                    <a:pt x="1888" y="0"/>
                  </a:lnTo>
                  <a:lnTo>
                    <a:pt x="5825" y="6289"/>
                  </a:lnTo>
                  <a:lnTo>
                    <a:pt x="3937" y="746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32;p37">
              <a:extLst>
                <a:ext uri="{FF2B5EF4-FFF2-40B4-BE49-F238E27FC236}">
                  <a16:creationId xmlns:a16="http://schemas.microsoft.com/office/drawing/2014/main" id="{9ED6B4B6-E285-3616-2702-9751E9515C0C}"/>
                </a:ext>
              </a:extLst>
            </p:cNvPr>
            <p:cNvSpPr/>
            <p:nvPr/>
          </p:nvSpPr>
          <p:spPr>
            <a:xfrm>
              <a:off x="5962175" y="478150"/>
              <a:ext cx="742450" cy="742000"/>
            </a:xfrm>
            <a:custGeom>
              <a:avLst/>
              <a:gdLst/>
              <a:ahLst/>
              <a:cxnLst/>
              <a:rect l="l" t="t" r="r" b="b"/>
              <a:pathLst>
                <a:path w="29698" h="29680" extrusionOk="0">
                  <a:moveTo>
                    <a:pt x="15410" y="1"/>
                  </a:moveTo>
                  <a:cubicBezTo>
                    <a:pt x="9638" y="1"/>
                    <a:pt x="4419" y="3475"/>
                    <a:pt x="2210" y="8819"/>
                  </a:cubicBezTo>
                  <a:cubicBezTo>
                    <a:pt x="1" y="14146"/>
                    <a:pt x="1230" y="20291"/>
                    <a:pt x="5309" y="24371"/>
                  </a:cubicBezTo>
                  <a:cubicBezTo>
                    <a:pt x="9389" y="28468"/>
                    <a:pt x="15535" y="29680"/>
                    <a:pt x="20879" y="27471"/>
                  </a:cubicBezTo>
                  <a:cubicBezTo>
                    <a:pt x="26206" y="25262"/>
                    <a:pt x="29697" y="20060"/>
                    <a:pt x="29697" y="14288"/>
                  </a:cubicBezTo>
                  <a:cubicBezTo>
                    <a:pt x="29697" y="6396"/>
                    <a:pt x="23302" y="1"/>
                    <a:pt x="15410" y="1"/>
                  </a:cubicBezTo>
                  <a:close/>
                  <a:moveTo>
                    <a:pt x="15410" y="24068"/>
                  </a:moveTo>
                  <a:cubicBezTo>
                    <a:pt x="11455" y="24068"/>
                    <a:pt x="7875" y="21681"/>
                    <a:pt x="6360" y="18029"/>
                  </a:cubicBezTo>
                  <a:cubicBezTo>
                    <a:pt x="4846" y="14359"/>
                    <a:pt x="5684" y="10155"/>
                    <a:pt x="8480" y="7358"/>
                  </a:cubicBezTo>
                  <a:cubicBezTo>
                    <a:pt x="11277" y="4544"/>
                    <a:pt x="15499" y="3706"/>
                    <a:pt x="19151" y="5221"/>
                  </a:cubicBezTo>
                  <a:cubicBezTo>
                    <a:pt x="22821" y="6735"/>
                    <a:pt x="25208" y="10315"/>
                    <a:pt x="25208" y="14270"/>
                  </a:cubicBezTo>
                  <a:cubicBezTo>
                    <a:pt x="25208" y="19686"/>
                    <a:pt x="20826" y="24068"/>
                    <a:pt x="15410" y="24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33;p37">
              <a:extLst>
                <a:ext uri="{FF2B5EF4-FFF2-40B4-BE49-F238E27FC236}">
                  <a16:creationId xmlns:a16="http://schemas.microsoft.com/office/drawing/2014/main" id="{96010E8E-D844-C1F1-E706-6733B2DC52E1}"/>
                </a:ext>
              </a:extLst>
            </p:cNvPr>
            <p:cNvSpPr/>
            <p:nvPr/>
          </p:nvSpPr>
          <p:spPr>
            <a:xfrm>
              <a:off x="6581675" y="1224575"/>
              <a:ext cx="256100" cy="342500"/>
            </a:xfrm>
            <a:custGeom>
              <a:avLst/>
              <a:gdLst/>
              <a:ahLst/>
              <a:cxnLst/>
              <a:rect l="l" t="t" r="r" b="b"/>
              <a:pathLst>
                <a:path w="10244" h="13700" extrusionOk="0">
                  <a:moveTo>
                    <a:pt x="9086" y="13148"/>
                  </a:moveTo>
                  <a:lnTo>
                    <a:pt x="9086" y="13148"/>
                  </a:lnTo>
                  <a:cubicBezTo>
                    <a:pt x="8177" y="13700"/>
                    <a:pt x="6984" y="13433"/>
                    <a:pt x="6414" y="12542"/>
                  </a:cubicBezTo>
                  <a:lnTo>
                    <a:pt x="571" y="3243"/>
                  </a:lnTo>
                  <a:cubicBezTo>
                    <a:pt x="1" y="2334"/>
                    <a:pt x="286" y="1141"/>
                    <a:pt x="1194" y="571"/>
                  </a:cubicBezTo>
                  <a:lnTo>
                    <a:pt x="1194" y="571"/>
                  </a:lnTo>
                  <a:cubicBezTo>
                    <a:pt x="2085" y="1"/>
                    <a:pt x="3278" y="286"/>
                    <a:pt x="3848" y="1176"/>
                  </a:cubicBezTo>
                  <a:lnTo>
                    <a:pt x="9692" y="10476"/>
                  </a:lnTo>
                  <a:cubicBezTo>
                    <a:pt x="10244" y="11384"/>
                    <a:pt x="9977" y="12578"/>
                    <a:pt x="9086" y="131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34;p37">
              <a:extLst>
                <a:ext uri="{FF2B5EF4-FFF2-40B4-BE49-F238E27FC236}">
                  <a16:creationId xmlns:a16="http://schemas.microsoft.com/office/drawing/2014/main" id="{F8F4DE7A-CD30-1BC5-4FC1-A16794BBAA76}"/>
                </a:ext>
              </a:extLst>
            </p:cNvPr>
            <p:cNvSpPr/>
            <p:nvPr/>
          </p:nvSpPr>
          <p:spPr>
            <a:xfrm>
              <a:off x="6203125" y="760525"/>
              <a:ext cx="320675" cy="185725"/>
            </a:xfrm>
            <a:custGeom>
              <a:avLst/>
              <a:gdLst/>
              <a:ahLst/>
              <a:cxnLst/>
              <a:rect l="l" t="t" r="r" b="b"/>
              <a:pathLst>
                <a:path w="12827" h="7429" extrusionOk="0">
                  <a:moveTo>
                    <a:pt x="0" y="4525"/>
                  </a:moveTo>
                  <a:lnTo>
                    <a:pt x="2494" y="7429"/>
                  </a:lnTo>
                  <a:cubicBezTo>
                    <a:pt x="2494" y="7429"/>
                    <a:pt x="5558" y="1782"/>
                    <a:pt x="12827" y="0"/>
                  </a:cubicBezTo>
                  <a:cubicBezTo>
                    <a:pt x="12827" y="0"/>
                    <a:pt x="6039" y="89"/>
                    <a:pt x="2334" y="60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" name="Google Shape;438;p37">
            <a:extLst>
              <a:ext uri="{FF2B5EF4-FFF2-40B4-BE49-F238E27FC236}">
                <a16:creationId xmlns:a16="http://schemas.microsoft.com/office/drawing/2014/main" id="{7211EED4-A101-0F27-1584-B5048B085CD3}"/>
              </a:ext>
            </a:extLst>
          </p:cNvPr>
          <p:cNvSpPr/>
          <p:nvPr/>
        </p:nvSpPr>
        <p:spPr>
          <a:xfrm>
            <a:off x="696425" y="322948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Google Shape;439;p37">
            <a:extLst>
              <a:ext uri="{FF2B5EF4-FFF2-40B4-BE49-F238E27FC236}">
                <a16:creationId xmlns:a16="http://schemas.microsoft.com/office/drawing/2014/main" id="{83B461E4-393E-EB45-FA6F-BA97C1A8FE02}"/>
              </a:ext>
            </a:extLst>
          </p:cNvPr>
          <p:cNvSpPr/>
          <p:nvPr/>
        </p:nvSpPr>
        <p:spPr>
          <a:xfrm>
            <a:off x="1287513" y="2770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441;p37">
            <a:extLst>
              <a:ext uri="{FF2B5EF4-FFF2-40B4-BE49-F238E27FC236}">
                <a16:creationId xmlns:a16="http://schemas.microsoft.com/office/drawing/2014/main" id="{1E7D73BA-ED3A-C99E-50DC-A3448BDB29ED}"/>
              </a:ext>
            </a:extLst>
          </p:cNvPr>
          <p:cNvSpPr/>
          <p:nvPr/>
        </p:nvSpPr>
        <p:spPr>
          <a:xfrm rot="-1685758">
            <a:off x="724953" y="27809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457;p37">
            <a:extLst>
              <a:ext uri="{FF2B5EF4-FFF2-40B4-BE49-F238E27FC236}">
                <a16:creationId xmlns:a16="http://schemas.microsoft.com/office/drawing/2014/main" id="{4EF6B162-5EC3-9FC5-9E0D-AABA7C9C27D5}"/>
              </a:ext>
            </a:extLst>
          </p:cNvPr>
          <p:cNvSpPr/>
          <p:nvPr/>
        </p:nvSpPr>
        <p:spPr>
          <a:xfrm rot="7201932">
            <a:off x="1637012" y="3349078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" name="Google Shape;417;p37">
            <a:extLst>
              <a:ext uri="{FF2B5EF4-FFF2-40B4-BE49-F238E27FC236}">
                <a16:creationId xmlns:a16="http://schemas.microsoft.com/office/drawing/2014/main" id="{68BEA51E-50E8-5695-4712-714FD1FC5159}"/>
              </a:ext>
            </a:extLst>
          </p:cNvPr>
          <p:cNvGrpSpPr/>
          <p:nvPr/>
        </p:nvGrpSpPr>
        <p:grpSpPr>
          <a:xfrm>
            <a:off x="7346770" y="2008391"/>
            <a:ext cx="1043050" cy="1488400"/>
            <a:chOff x="910475" y="761863"/>
            <a:chExt cx="1043050" cy="1488400"/>
          </a:xfrm>
        </p:grpSpPr>
        <p:sp>
          <p:nvSpPr>
            <p:cNvPr id="48" name="Google Shape;418;p37">
              <a:extLst>
                <a:ext uri="{FF2B5EF4-FFF2-40B4-BE49-F238E27FC236}">
                  <a16:creationId xmlns:a16="http://schemas.microsoft.com/office/drawing/2014/main" id="{1767B113-EE10-6D66-2FAC-598D72086A12}"/>
                </a:ext>
              </a:extLst>
            </p:cNvPr>
            <p:cNvSpPr/>
            <p:nvPr/>
          </p:nvSpPr>
          <p:spPr>
            <a:xfrm>
              <a:off x="910475" y="761863"/>
              <a:ext cx="1043050" cy="1488400"/>
            </a:xfrm>
            <a:custGeom>
              <a:avLst/>
              <a:gdLst/>
              <a:ahLst/>
              <a:cxnLst/>
              <a:rect l="l" t="t" r="r" b="b"/>
              <a:pathLst>
                <a:path w="41722" h="59536" fill="none" extrusionOk="0">
                  <a:moveTo>
                    <a:pt x="41722" y="8159"/>
                  </a:moveTo>
                  <a:lnTo>
                    <a:pt x="41722" y="57914"/>
                  </a:lnTo>
                  <a:cubicBezTo>
                    <a:pt x="41722" y="58805"/>
                    <a:pt x="40991" y="59536"/>
                    <a:pt x="40101" y="59536"/>
                  </a:cubicBezTo>
                  <a:lnTo>
                    <a:pt x="1622" y="59536"/>
                  </a:lnTo>
                  <a:cubicBezTo>
                    <a:pt x="731" y="59536"/>
                    <a:pt x="1" y="58805"/>
                    <a:pt x="1" y="57914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22" y="0"/>
                  </a:cubicBezTo>
                  <a:lnTo>
                    <a:pt x="325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19;p37">
              <a:extLst>
                <a:ext uri="{FF2B5EF4-FFF2-40B4-BE49-F238E27FC236}">
                  <a16:creationId xmlns:a16="http://schemas.microsoft.com/office/drawing/2014/main" id="{8DB79506-D82A-F1E6-91E5-FF823C8F8AFB}"/>
                </a:ext>
              </a:extLst>
            </p:cNvPr>
            <p:cNvSpPr/>
            <p:nvPr/>
          </p:nvSpPr>
          <p:spPr>
            <a:xfrm>
              <a:off x="1723250" y="761863"/>
              <a:ext cx="224500" cy="206225"/>
            </a:xfrm>
            <a:custGeom>
              <a:avLst/>
              <a:gdLst/>
              <a:ahLst/>
              <a:cxnLst/>
              <a:rect l="l" t="t" r="r" b="b"/>
              <a:pathLst>
                <a:path w="8980" h="8249" fill="none" extrusionOk="0">
                  <a:moveTo>
                    <a:pt x="1" y="0"/>
                  </a:moveTo>
                  <a:lnTo>
                    <a:pt x="1" y="6645"/>
                  </a:lnTo>
                  <a:cubicBezTo>
                    <a:pt x="1" y="7518"/>
                    <a:pt x="713" y="8248"/>
                    <a:pt x="1604" y="8248"/>
                  </a:cubicBezTo>
                  <a:lnTo>
                    <a:pt x="8979" y="8248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20;p37">
              <a:extLst>
                <a:ext uri="{FF2B5EF4-FFF2-40B4-BE49-F238E27FC236}">
                  <a16:creationId xmlns:a16="http://schemas.microsoft.com/office/drawing/2014/main" id="{7CC4F005-C8E0-28EE-B48C-F77CD146E419}"/>
                </a:ext>
              </a:extLst>
            </p:cNvPr>
            <p:cNvSpPr/>
            <p:nvPr/>
          </p:nvSpPr>
          <p:spPr>
            <a:xfrm>
              <a:off x="1051650" y="10624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421;p37">
              <a:extLst>
                <a:ext uri="{FF2B5EF4-FFF2-40B4-BE49-F238E27FC236}">
                  <a16:creationId xmlns:a16="http://schemas.microsoft.com/office/drawing/2014/main" id="{DBE7C02E-9183-809F-64A9-FBF8C8930DC3}"/>
                </a:ext>
              </a:extLst>
            </p:cNvPr>
            <p:cNvSpPr/>
            <p:nvPr/>
          </p:nvSpPr>
          <p:spPr>
            <a:xfrm>
              <a:off x="1051650" y="11626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422;p37">
              <a:extLst>
                <a:ext uri="{FF2B5EF4-FFF2-40B4-BE49-F238E27FC236}">
                  <a16:creationId xmlns:a16="http://schemas.microsoft.com/office/drawing/2014/main" id="{F55AB3A2-9E14-0569-04DC-029F4783EE29}"/>
                </a:ext>
              </a:extLst>
            </p:cNvPr>
            <p:cNvSpPr/>
            <p:nvPr/>
          </p:nvSpPr>
          <p:spPr>
            <a:xfrm>
              <a:off x="1051650" y="1262888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423;p37">
              <a:extLst>
                <a:ext uri="{FF2B5EF4-FFF2-40B4-BE49-F238E27FC236}">
                  <a16:creationId xmlns:a16="http://schemas.microsoft.com/office/drawing/2014/main" id="{E4A127E5-815A-5963-FFE8-778CD904D72C}"/>
                </a:ext>
              </a:extLst>
            </p:cNvPr>
            <p:cNvSpPr/>
            <p:nvPr/>
          </p:nvSpPr>
          <p:spPr>
            <a:xfrm>
              <a:off x="1051650" y="13630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424;p37">
              <a:extLst>
                <a:ext uri="{FF2B5EF4-FFF2-40B4-BE49-F238E27FC236}">
                  <a16:creationId xmlns:a16="http://schemas.microsoft.com/office/drawing/2014/main" id="{D3FFD070-25A3-7666-4BA9-30E8EE90F7FB}"/>
                </a:ext>
              </a:extLst>
            </p:cNvPr>
            <p:cNvSpPr/>
            <p:nvPr/>
          </p:nvSpPr>
          <p:spPr>
            <a:xfrm>
              <a:off x="1051650" y="14632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425;p37">
              <a:extLst>
                <a:ext uri="{FF2B5EF4-FFF2-40B4-BE49-F238E27FC236}">
                  <a16:creationId xmlns:a16="http://schemas.microsoft.com/office/drawing/2014/main" id="{1B04995A-D346-C8A7-13F8-05F373EDB009}"/>
                </a:ext>
              </a:extLst>
            </p:cNvPr>
            <p:cNvSpPr/>
            <p:nvPr/>
          </p:nvSpPr>
          <p:spPr>
            <a:xfrm>
              <a:off x="1051650" y="15634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426;p37">
              <a:extLst>
                <a:ext uri="{FF2B5EF4-FFF2-40B4-BE49-F238E27FC236}">
                  <a16:creationId xmlns:a16="http://schemas.microsoft.com/office/drawing/2014/main" id="{62A68D74-4340-DE72-D2EA-264DBC0693CF}"/>
                </a:ext>
              </a:extLst>
            </p:cNvPr>
            <p:cNvSpPr/>
            <p:nvPr/>
          </p:nvSpPr>
          <p:spPr>
            <a:xfrm>
              <a:off x="1051650" y="1663713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427;p37">
              <a:extLst>
                <a:ext uri="{FF2B5EF4-FFF2-40B4-BE49-F238E27FC236}">
                  <a16:creationId xmlns:a16="http://schemas.microsoft.com/office/drawing/2014/main" id="{7FB957A3-5506-DEFA-DBF7-2CC28C8812C5}"/>
                </a:ext>
              </a:extLst>
            </p:cNvPr>
            <p:cNvSpPr/>
            <p:nvPr/>
          </p:nvSpPr>
          <p:spPr>
            <a:xfrm>
              <a:off x="1051650" y="1782613"/>
              <a:ext cx="315350" cy="22300"/>
            </a:xfrm>
            <a:custGeom>
              <a:avLst/>
              <a:gdLst/>
              <a:ahLst/>
              <a:cxnLst/>
              <a:rect l="l" t="t" r="r" b="b"/>
              <a:pathLst>
                <a:path w="12614" h="892" fill="none" extrusionOk="0">
                  <a:moveTo>
                    <a:pt x="1" y="1"/>
                  </a:moveTo>
                  <a:lnTo>
                    <a:pt x="12613" y="1"/>
                  </a:lnTo>
                  <a:lnTo>
                    <a:pt x="12613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428;p37">
              <a:extLst>
                <a:ext uri="{FF2B5EF4-FFF2-40B4-BE49-F238E27FC236}">
                  <a16:creationId xmlns:a16="http://schemas.microsoft.com/office/drawing/2014/main" id="{0F338C02-5A9A-B8BF-298F-1080904362F7}"/>
                </a:ext>
              </a:extLst>
            </p:cNvPr>
            <p:cNvSpPr/>
            <p:nvPr/>
          </p:nvSpPr>
          <p:spPr>
            <a:xfrm>
              <a:off x="1051650" y="1990163"/>
              <a:ext cx="393275" cy="0"/>
            </a:xfrm>
            <a:custGeom>
              <a:avLst/>
              <a:gdLst/>
              <a:ahLst/>
              <a:cxnLst/>
              <a:rect l="l" t="t" r="r" b="b"/>
              <a:pathLst>
                <a:path w="15731" fill="none" extrusionOk="0">
                  <a:moveTo>
                    <a:pt x="1" y="0"/>
                  </a:moveTo>
                  <a:lnTo>
                    <a:pt x="15731" y="0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9" name="Google Shape;429;p37">
            <a:extLst>
              <a:ext uri="{FF2B5EF4-FFF2-40B4-BE49-F238E27FC236}">
                <a16:creationId xmlns:a16="http://schemas.microsoft.com/office/drawing/2014/main" id="{8B5B9F26-0303-7738-7484-EB665936F47C}"/>
              </a:ext>
            </a:extLst>
          </p:cNvPr>
          <p:cNvGrpSpPr/>
          <p:nvPr/>
        </p:nvGrpSpPr>
        <p:grpSpPr>
          <a:xfrm>
            <a:off x="7878293" y="2308991"/>
            <a:ext cx="875600" cy="1088925"/>
            <a:chOff x="5962175" y="478150"/>
            <a:chExt cx="875600" cy="1088925"/>
          </a:xfrm>
        </p:grpSpPr>
        <p:sp>
          <p:nvSpPr>
            <p:cNvPr id="60" name="Google Shape;430;p37">
              <a:extLst>
                <a:ext uri="{FF2B5EF4-FFF2-40B4-BE49-F238E27FC236}">
                  <a16:creationId xmlns:a16="http://schemas.microsoft.com/office/drawing/2014/main" id="{815B497E-2CD7-5F00-75A4-4F92F54200D8}"/>
                </a:ext>
              </a:extLst>
            </p:cNvPr>
            <p:cNvSpPr/>
            <p:nvPr/>
          </p:nvSpPr>
          <p:spPr>
            <a:xfrm>
              <a:off x="6095350" y="582825"/>
              <a:ext cx="504600" cy="504600"/>
            </a:xfrm>
            <a:custGeom>
              <a:avLst/>
              <a:gdLst/>
              <a:ahLst/>
              <a:cxnLst/>
              <a:rect l="l" t="t" r="r" b="b"/>
              <a:pathLst>
                <a:path w="20184" h="20184" extrusionOk="0">
                  <a:moveTo>
                    <a:pt x="10083" y="0"/>
                  </a:moveTo>
                  <a:lnTo>
                    <a:pt x="10083" y="0"/>
                  </a:lnTo>
                  <a:cubicBezTo>
                    <a:pt x="15659" y="18"/>
                    <a:pt x="20166" y="4525"/>
                    <a:pt x="20184" y="10101"/>
                  </a:cubicBezTo>
                  <a:lnTo>
                    <a:pt x="20184" y="10101"/>
                  </a:lnTo>
                  <a:cubicBezTo>
                    <a:pt x="20166" y="15659"/>
                    <a:pt x="15659" y="20166"/>
                    <a:pt x="10083" y="20184"/>
                  </a:cubicBezTo>
                  <a:lnTo>
                    <a:pt x="10083" y="20184"/>
                  </a:lnTo>
                  <a:cubicBezTo>
                    <a:pt x="4525" y="20166"/>
                    <a:pt x="0" y="15659"/>
                    <a:pt x="0" y="10101"/>
                  </a:cubicBezTo>
                  <a:lnTo>
                    <a:pt x="0" y="10101"/>
                  </a:lnTo>
                  <a:cubicBezTo>
                    <a:pt x="0" y="4525"/>
                    <a:pt x="4525" y="18"/>
                    <a:pt x="1008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431;p37">
              <a:extLst>
                <a:ext uri="{FF2B5EF4-FFF2-40B4-BE49-F238E27FC236}">
                  <a16:creationId xmlns:a16="http://schemas.microsoft.com/office/drawing/2014/main" id="{3E720896-EDDF-536E-79CD-C80757BC87E3}"/>
                </a:ext>
              </a:extLst>
            </p:cNvPr>
            <p:cNvSpPr/>
            <p:nvPr/>
          </p:nvSpPr>
          <p:spPr>
            <a:xfrm>
              <a:off x="6501075" y="1086075"/>
              <a:ext cx="145650" cy="186625"/>
            </a:xfrm>
            <a:custGeom>
              <a:avLst/>
              <a:gdLst/>
              <a:ahLst/>
              <a:cxnLst/>
              <a:rect l="l" t="t" r="r" b="b"/>
              <a:pathLst>
                <a:path w="5826" h="7465" extrusionOk="0">
                  <a:moveTo>
                    <a:pt x="0" y="1176"/>
                  </a:moveTo>
                  <a:lnTo>
                    <a:pt x="1888" y="0"/>
                  </a:lnTo>
                  <a:lnTo>
                    <a:pt x="5825" y="6289"/>
                  </a:lnTo>
                  <a:lnTo>
                    <a:pt x="3937" y="746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432;p37">
              <a:extLst>
                <a:ext uri="{FF2B5EF4-FFF2-40B4-BE49-F238E27FC236}">
                  <a16:creationId xmlns:a16="http://schemas.microsoft.com/office/drawing/2014/main" id="{67FC77E3-C49C-92C5-C919-4B5EF7F875EF}"/>
                </a:ext>
              </a:extLst>
            </p:cNvPr>
            <p:cNvSpPr/>
            <p:nvPr/>
          </p:nvSpPr>
          <p:spPr>
            <a:xfrm>
              <a:off x="5962175" y="478150"/>
              <a:ext cx="742450" cy="742000"/>
            </a:xfrm>
            <a:custGeom>
              <a:avLst/>
              <a:gdLst/>
              <a:ahLst/>
              <a:cxnLst/>
              <a:rect l="l" t="t" r="r" b="b"/>
              <a:pathLst>
                <a:path w="29698" h="29680" extrusionOk="0">
                  <a:moveTo>
                    <a:pt x="15410" y="1"/>
                  </a:moveTo>
                  <a:cubicBezTo>
                    <a:pt x="9638" y="1"/>
                    <a:pt x="4419" y="3475"/>
                    <a:pt x="2210" y="8819"/>
                  </a:cubicBezTo>
                  <a:cubicBezTo>
                    <a:pt x="1" y="14146"/>
                    <a:pt x="1230" y="20291"/>
                    <a:pt x="5309" y="24371"/>
                  </a:cubicBezTo>
                  <a:cubicBezTo>
                    <a:pt x="9389" y="28468"/>
                    <a:pt x="15535" y="29680"/>
                    <a:pt x="20879" y="27471"/>
                  </a:cubicBezTo>
                  <a:cubicBezTo>
                    <a:pt x="26206" y="25262"/>
                    <a:pt x="29697" y="20060"/>
                    <a:pt x="29697" y="14288"/>
                  </a:cubicBezTo>
                  <a:cubicBezTo>
                    <a:pt x="29697" y="6396"/>
                    <a:pt x="23302" y="1"/>
                    <a:pt x="15410" y="1"/>
                  </a:cubicBezTo>
                  <a:close/>
                  <a:moveTo>
                    <a:pt x="15410" y="24068"/>
                  </a:moveTo>
                  <a:cubicBezTo>
                    <a:pt x="11455" y="24068"/>
                    <a:pt x="7875" y="21681"/>
                    <a:pt x="6360" y="18029"/>
                  </a:cubicBezTo>
                  <a:cubicBezTo>
                    <a:pt x="4846" y="14359"/>
                    <a:pt x="5684" y="10155"/>
                    <a:pt x="8480" y="7358"/>
                  </a:cubicBezTo>
                  <a:cubicBezTo>
                    <a:pt x="11277" y="4544"/>
                    <a:pt x="15499" y="3706"/>
                    <a:pt x="19151" y="5221"/>
                  </a:cubicBezTo>
                  <a:cubicBezTo>
                    <a:pt x="22821" y="6735"/>
                    <a:pt x="25208" y="10315"/>
                    <a:pt x="25208" y="14270"/>
                  </a:cubicBezTo>
                  <a:cubicBezTo>
                    <a:pt x="25208" y="19686"/>
                    <a:pt x="20826" y="24068"/>
                    <a:pt x="15410" y="24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433;p37">
              <a:extLst>
                <a:ext uri="{FF2B5EF4-FFF2-40B4-BE49-F238E27FC236}">
                  <a16:creationId xmlns:a16="http://schemas.microsoft.com/office/drawing/2014/main" id="{6A628D37-25D9-1B7A-8C11-B763ECE9AD4D}"/>
                </a:ext>
              </a:extLst>
            </p:cNvPr>
            <p:cNvSpPr/>
            <p:nvPr/>
          </p:nvSpPr>
          <p:spPr>
            <a:xfrm>
              <a:off x="6581675" y="1224575"/>
              <a:ext cx="256100" cy="342500"/>
            </a:xfrm>
            <a:custGeom>
              <a:avLst/>
              <a:gdLst/>
              <a:ahLst/>
              <a:cxnLst/>
              <a:rect l="l" t="t" r="r" b="b"/>
              <a:pathLst>
                <a:path w="10244" h="13700" extrusionOk="0">
                  <a:moveTo>
                    <a:pt x="9086" y="13148"/>
                  </a:moveTo>
                  <a:lnTo>
                    <a:pt x="9086" y="13148"/>
                  </a:lnTo>
                  <a:cubicBezTo>
                    <a:pt x="8177" y="13700"/>
                    <a:pt x="6984" y="13433"/>
                    <a:pt x="6414" y="12542"/>
                  </a:cubicBezTo>
                  <a:lnTo>
                    <a:pt x="571" y="3243"/>
                  </a:lnTo>
                  <a:cubicBezTo>
                    <a:pt x="1" y="2334"/>
                    <a:pt x="286" y="1141"/>
                    <a:pt x="1194" y="571"/>
                  </a:cubicBezTo>
                  <a:lnTo>
                    <a:pt x="1194" y="571"/>
                  </a:lnTo>
                  <a:cubicBezTo>
                    <a:pt x="2085" y="1"/>
                    <a:pt x="3278" y="286"/>
                    <a:pt x="3848" y="1176"/>
                  </a:cubicBezTo>
                  <a:lnTo>
                    <a:pt x="9692" y="10476"/>
                  </a:lnTo>
                  <a:cubicBezTo>
                    <a:pt x="10244" y="11384"/>
                    <a:pt x="9977" y="12578"/>
                    <a:pt x="9086" y="131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434;p37">
              <a:extLst>
                <a:ext uri="{FF2B5EF4-FFF2-40B4-BE49-F238E27FC236}">
                  <a16:creationId xmlns:a16="http://schemas.microsoft.com/office/drawing/2014/main" id="{0EA7CA0E-154C-BDBD-A13B-AEBC881653AB}"/>
                </a:ext>
              </a:extLst>
            </p:cNvPr>
            <p:cNvSpPr/>
            <p:nvPr/>
          </p:nvSpPr>
          <p:spPr>
            <a:xfrm>
              <a:off x="6203125" y="760525"/>
              <a:ext cx="320675" cy="185725"/>
            </a:xfrm>
            <a:custGeom>
              <a:avLst/>
              <a:gdLst/>
              <a:ahLst/>
              <a:cxnLst/>
              <a:rect l="l" t="t" r="r" b="b"/>
              <a:pathLst>
                <a:path w="12827" h="7429" extrusionOk="0">
                  <a:moveTo>
                    <a:pt x="0" y="4525"/>
                  </a:moveTo>
                  <a:lnTo>
                    <a:pt x="2494" y="7429"/>
                  </a:lnTo>
                  <a:cubicBezTo>
                    <a:pt x="2494" y="7429"/>
                    <a:pt x="5558" y="1782"/>
                    <a:pt x="12827" y="0"/>
                  </a:cubicBezTo>
                  <a:cubicBezTo>
                    <a:pt x="12827" y="0"/>
                    <a:pt x="6039" y="89"/>
                    <a:pt x="2334" y="60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41" name="Google Shape;438;p37">
            <a:extLst>
              <a:ext uri="{FF2B5EF4-FFF2-40B4-BE49-F238E27FC236}">
                <a16:creationId xmlns:a16="http://schemas.microsoft.com/office/drawing/2014/main" id="{20270F0C-B47B-84B4-6846-44B4C25B8668}"/>
              </a:ext>
            </a:extLst>
          </p:cNvPr>
          <p:cNvSpPr/>
          <p:nvPr/>
        </p:nvSpPr>
        <p:spPr>
          <a:xfrm>
            <a:off x="7551961" y="3569477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439;p37">
            <a:extLst>
              <a:ext uri="{FF2B5EF4-FFF2-40B4-BE49-F238E27FC236}">
                <a16:creationId xmlns:a16="http://schemas.microsoft.com/office/drawing/2014/main" id="{A6D1039A-F25D-DDFA-136F-24D28D7330B2}"/>
              </a:ext>
            </a:extLst>
          </p:cNvPr>
          <p:cNvSpPr/>
          <p:nvPr/>
        </p:nvSpPr>
        <p:spPr>
          <a:xfrm>
            <a:off x="8143049" y="3110452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3" name="Google Shape;441;p37">
            <a:extLst>
              <a:ext uri="{FF2B5EF4-FFF2-40B4-BE49-F238E27FC236}">
                <a16:creationId xmlns:a16="http://schemas.microsoft.com/office/drawing/2014/main" id="{4EC59210-4523-83F1-30E6-50D5B0A85B7F}"/>
              </a:ext>
            </a:extLst>
          </p:cNvPr>
          <p:cNvSpPr/>
          <p:nvPr/>
        </p:nvSpPr>
        <p:spPr>
          <a:xfrm rot="-1685758">
            <a:off x="7580489" y="3120936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3" name="Google Shape;457;p37">
            <a:extLst>
              <a:ext uri="{FF2B5EF4-FFF2-40B4-BE49-F238E27FC236}">
                <a16:creationId xmlns:a16="http://schemas.microsoft.com/office/drawing/2014/main" id="{B0DB5B64-97D5-D712-9ECB-3EEE17AC0EDC}"/>
              </a:ext>
            </a:extLst>
          </p:cNvPr>
          <p:cNvSpPr/>
          <p:nvPr/>
        </p:nvSpPr>
        <p:spPr>
          <a:xfrm rot="7201932">
            <a:off x="8492548" y="3689067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 txBox="1">
            <a:spLocks noGrp="1"/>
          </p:cNvSpPr>
          <p:nvPr>
            <p:ph type="title"/>
          </p:nvPr>
        </p:nvSpPr>
        <p:spPr>
          <a:xfrm>
            <a:off x="2278144" y="1447524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dirty="0"/>
              <a:t>P</a:t>
            </a:r>
            <a:r>
              <a:rPr lang="en" dirty="0"/>
              <a:t>rimary key</a:t>
            </a:r>
            <a:endParaRPr dirty="0"/>
          </a:p>
        </p:txBody>
      </p:sp>
      <p:sp>
        <p:nvSpPr>
          <p:cNvPr id="688" name="Google Shape;688;p41"/>
          <p:cNvSpPr txBox="1">
            <a:spLocks noGrp="1"/>
          </p:cNvSpPr>
          <p:nvPr>
            <p:ph type="subTitle" idx="1"/>
          </p:nvPr>
        </p:nvSpPr>
        <p:spPr>
          <a:xfrm>
            <a:off x="2278144" y="1931371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Es usada para definir la caracteristica unica de nuestra entidad dentro del modelo ER, esta no permitira que se repida ningun dato del mismo tipo que pongamos aqui.</a:t>
            </a:r>
            <a:endParaRPr dirty="0"/>
          </a:p>
        </p:txBody>
      </p:sp>
      <p:sp>
        <p:nvSpPr>
          <p:cNvPr id="689" name="Google Shape;689;p41"/>
          <p:cNvSpPr txBox="1">
            <a:spLocks noGrp="1"/>
          </p:cNvSpPr>
          <p:nvPr>
            <p:ph type="title" idx="2"/>
          </p:nvPr>
        </p:nvSpPr>
        <p:spPr>
          <a:xfrm>
            <a:off x="4777925" y="2479520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atributo</a:t>
            </a:r>
            <a:endParaRPr dirty="0"/>
          </a:p>
        </p:txBody>
      </p:sp>
      <p:sp>
        <p:nvSpPr>
          <p:cNvPr id="690" name="Google Shape;690;p41"/>
          <p:cNvSpPr txBox="1">
            <a:spLocks noGrp="1"/>
          </p:cNvSpPr>
          <p:nvPr>
            <p:ph type="subTitle" idx="3"/>
          </p:nvPr>
        </p:nvSpPr>
        <p:spPr>
          <a:xfrm>
            <a:off x="4777925" y="3126335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Esta sin embargo, es una caracteristica de nuestra entidad, este tipo de dato se puede repetir las veces que se quiera.</a:t>
            </a:r>
            <a:endParaRPr dirty="0"/>
          </a:p>
        </p:txBody>
      </p:sp>
      <p:sp>
        <p:nvSpPr>
          <p:cNvPr id="691" name="Google Shape;691;p41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Primary key  y  atributo</a:t>
            </a:r>
            <a:endParaRPr dirty="0"/>
          </a:p>
        </p:txBody>
      </p:sp>
      <p:cxnSp>
        <p:nvCxnSpPr>
          <p:cNvPr id="692" name="Google Shape;692;p41"/>
          <p:cNvCxnSpPr/>
          <p:nvPr/>
        </p:nvCxnSpPr>
        <p:spPr>
          <a:xfrm>
            <a:off x="2373873" y="1948592"/>
            <a:ext cx="205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" name="Google Shape;695;p41"/>
          <p:cNvCxnSpPr/>
          <p:nvPr/>
        </p:nvCxnSpPr>
        <p:spPr>
          <a:xfrm>
            <a:off x="4872812" y="3106957"/>
            <a:ext cx="207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97" name="Google Shape;697;p41"/>
          <p:cNvSpPr/>
          <p:nvPr/>
        </p:nvSpPr>
        <p:spPr>
          <a:xfrm rot="7198710">
            <a:off x="820086" y="3368814"/>
            <a:ext cx="630918" cy="62770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98" name="Google Shape;698;p41"/>
          <p:cNvGrpSpPr/>
          <p:nvPr/>
        </p:nvGrpSpPr>
        <p:grpSpPr>
          <a:xfrm>
            <a:off x="7466519" y="1006366"/>
            <a:ext cx="953591" cy="334099"/>
            <a:chOff x="2271950" y="2722775"/>
            <a:chExt cx="575875" cy="201775"/>
          </a:xfrm>
        </p:grpSpPr>
        <p:sp>
          <p:nvSpPr>
            <p:cNvPr id="699" name="Google Shape;699;p41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04" name="Google Shape;704;p41"/>
          <p:cNvSpPr/>
          <p:nvPr/>
        </p:nvSpPr>
        <p:spPr>
          <a:xfrm>
            <a:off x="2039925" y="3252576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5" name="Google Shape;705;p41"/>
          <p:cNvSpPr/>
          <p:nvPr/>
        </p:nvSpPr>
        <p:spPr>
          <a:xfrm>
            <a:off x="2842313" y="391330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6" name="Google Shape;706;p41"/>
          <p:cNvSpPr/>
          <p:nvPr/>
        </p:nvSpPr>
        <p:spPr>
          <a:xfrm>
            <a:off x="5239075" y="1543894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7" name="Google Shape;707;p41"/>
          <p:cNvSpPr/>
          <p:nvPr/>
        </p:nvSpPr>
        <p:spPr>
          <a:xfrm>
            <a:off x="7873188" y="16520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8" name="Google Shape;708;p41"/>
          <p:cNvSpPr/>
          <p:nvPr/>
        </p:nvSpPr>
        <p:spPr>
          <a:xfrm>
            <a:off x="6836438" y="1006378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9" name="Google Shape;709;p41"/>
          <p:cNvSpPr/>
          <p:nvPr/>
        </p:nvSpPr>
        <p:spPr>
          <a:xfrm>
            <a:off x="8084327" y="191086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0" name="Google Shape;710;p41"/>
          <p:cNvSpPr/>
          <p:nvPr/>
        </p:nvSpPr>
        <p:spPr>
          <a:xfrm>
            <a:off x="4261262" y="3832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1" name="Google Shape;711;p41"/>
          <p:cNvSpPr/>
          <p:nvPr/>
        </p:nvSpPr>
        <p:spPr>
          <a:xfrm rot="-1685758">
            <a:off x="2484228" y="37617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2" name="Google Shape;712;p41"/>
          <p:cNvSpPr/>
          <p:nvPr/>
        </p:nvSpPr>
        <p:spPr>
          <a:xfrm>
            <a:off x="7253088" y="7068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" name="Google Shape;713;p41"/>
          <p:cNvSpPr/>
          <p:nvPr/>
        </p:nvSpPr>
        <p:spPr>
          <a:xfrm rot="-1685758">
            <a:off x="5822966" y="8262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" name="Google Shape;714;p41"/>
          <p:cNvSpPr/>
          <p:nvPr/>
        </p:nvSpPr>
        <p:spPr>
          <a:xfrm>
            <a:off x="6236062" y="1367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5" name="Google Shape;715;p41"/>
          <p:cNvSpPr/>
          <p:nvPr/>
        </p:nvSpPr>
        <p:spPr>
          <a:xfrm>
            <a:off x="3526488" y="42909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6" name="Google Shape;716;p41"/>
          <p:cNvSpPr/>
          <p:nvPr/>
        </p:nvSpPr>
        <p:spPr>
          <a:xfrm>
            <a:off x="4480728" y="2306980"/>
            <a:ext cx="621486" cy="6478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ES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y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  <p:sp>
        <p:nvSpPr>
          <p:cNvPr id="717" name="Google Shape;717;p41"/>
          <p:cNvSpPr/>
          <p:nvPr/>
        </p:nvSpPr>
        <p:spPr>
          <a:xfrm rot="7201932">
            <a:off x="1199737" y="405171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8" name="Google Shape;718;p41"/>
          <p:cNvSpPr/>
          <p:nvPr/>
        </p:nvSpPr>
        <p:spPr>
          <a:xfrm>
            <a:off x="2057089" y="4182499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1" name="Google Shape;731;p41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2" name="Google Shape;732;p41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3" name="Google Shape;733;p41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34" name="Google Shape;734;p41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735" name="Google Shape;735;p41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4" name="Google Shape;744;p41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3C5E1FFA-0D97-49D0-B303-BE08D71E6704}"/>
              </a:ext>
            </a:extLst>
          </p:cNvPr>
          <p:cNvSpPr/>
          <p:nvPr/>
        </p:nvSpPr>
        <p:spPr>
          <a:xfrm>
            <a:off x="359142" y="1703136"/>
            <a:ext cx="1712960" cy="733015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838785F-ADCD-E030-9D49-9A3AF1DCD3FA}"/>
              </a:ext>
            </a:extLst>
          </p:cNvPr>
          <p:cNvSpPr/>
          <p:nvPr/>
        </p:nvSpPr>
        <p:spPr>
          <a:xfrm>
            <a:off x="246342" y="1639132"/>
            <a:ext cx="1941509" cy="880786"/>
          </a:xfrm>
          <a:prstGeom prst="ellipse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CAD13E78-B9DA-6C2C-79F2-B0BC6EF40CF6}"/>
              </a:ext>
            </a:extLst>
          </p:cNvPr>
          <p:cNvSpPr/>
          <p:nvPr/>
        </p:nvSpPr>
        <p:spPr>
          <a:xfrm>
            <a:off x="7177093" y="2740449"/>
            <a:ext cx="1712960" cy="733015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8" name="Google Shape;448;p37">
            <a:extLst>
              <a:ext uri="{FF2B5EF4-FFF2-40B4-BE49-F238E27FC236}">
                <a16:creationId xmlns:a16="http://schemas.microsoft.com/office/drawing/2014/main" id="{24355E3B-AD16-7AA6-03D5-B84440B3269B}"/>
              </a:ext>
            </a:extLst>
          </p:cNvPr>
          <p:cNvGrpSpPr/>
          <p:nvPr/>
        </p:nvGrpSpPr>
        <p:grpSpPr>
          <a:xfrm>
            <a:off x="7062300" y="1737217"/>
            <a:ext cx="695830" cy="243805"/>
            <a:chOff x="2271950" y="2722775"/>
            <a:chExt cx="575875" cy="201775"/>
          </a:xfrm>
        </p:grpSpPr>
        <p:sp>
          <p:nvSpPr>
            <p:cNvPr id="9" name="Google Shape;449;p37">
              <a:extLst>
                <a:ext uri="{FF2B5EF4-FFF2-40B4-BE49-F238E27FC236}">
                  <a16:creationId xmlns:a16="http://schemas.microsoft.com/office/drawing/2014/main" id="{0B2D9A6C-CD9E-470D-137E-0617A4F24E82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450;p37">
              <a:extLst>
                <a:ext uri="{FF2B5EF4-FFF2-40B4-BE49-F238E27FC236}">
                  <a16:creationId xmlns:a16="http://schemas.microsoft.com/office/drawing/2014/main" id="{CEAE3B6D-1FCD-891F-4DF8-658080D4FE45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451;p37">
              <a:extLst>
                <a:ext uri="{FF2B5EF4-FFF2-40B4-BE49-F238E27FC236}">
                  <a16:creationId xmlns:a16="http://schemas.microsoft.com/office/drawing/2014/main" id="{887B1916-DCD3-4C5B-F471-2B5E3DAC4B2E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52;p37">
              <a:extLst>
                <a:ext uri="{FF2B5EF4-FFF2-40B4-BE49-F238E27FC236}">
                  <a16:creationId xmlns:a16="http://schemas.microsoft.com/office/drawing/2014/main" id="{D9021C0B-14EF-C31F-0644-3851027778C3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53;p37">
              <a:extLst>
                <a:ext uri="{FF2B5EF4-FFF2-40B4-BE49-F238E27FC236}">
                  <a16:creationId xmlns:a16="http://schemas.microsoft.com/office/drawing/2014/main" id="{66993F12-E315-7715-4D6F-70EBC5F0A69C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464;p37">
            <a:extLst>
              <a:ext uri="{FF2B5EF4-FFF2-40B4-BE49-F238E27FC236}">
                <a16:creationId xmlns:a16="http://schemas.microsoft.com/office/drawing/2014/main" id="{DC96CAA4-4623-4707-0469-515DAC79CC34}"/>
              </a:ext>
            </a:extLst>
          </p:cNvPr>
          <p:cNvGrpSpPr/>
          <p:nvPr/>
        </p:nvGrpSpPr>
        <p:grpSpPr>
          <a:xfrm rot="5400000">
            <a:off x="6905291" y="2039041"/>
            <a:ext cx="65475" cy="397950"/>
            <a:chOff x="2551425" y="1409425"/>
            <a:chExt cx="65475" cy="397950"/>
          </a:xfrm>
        </p:grpSpPr>
        <p:sp>
          <p:nvSpPr>
            <p:cNvPr id="16" name="Google Shape;465;p37">
              <a:extLst>
                <a:ext uri="{FF2B5EF4-FFF2-40B4-BE49-F238E27FC236}">
                  <a16:creationId xmlns:a16="http://schemas.microsoft.com/office/drawing/2014/main" id="{65471B2C-00F6-FF68-0186-6EC0EEA42346}"/>
                </a:ext>
              </a:extLst>
            </p:cNvPr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466;p37">
              <a:extLst>
                <a:ext uri="{FF2B5EF4-FFF2-40B4-BE49-F238E27FC236}">
                  <a16:creationId xmlns:a16="http://schemas.microsoft.com/office/drawing/2014/main" id="{A2EFF180-D0A2-479F-BB40-737FB2133998}"/>
                </a:ext>
              </a:extLst>
            </p:cNvPr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467;p37">
              <a:extLst>
                <a:ext uri="{FF2B5EF4-FFF2-40B4-BE49-F238E27FC236}">
                  <a16:creationId xmlns:a16="http://schemas.microsoft.com/office/drawing/2014/main" id="{120AB727-2369-BD73-23AF-2C81D4E27E78}"/>
                </a:ext>
              </a:extLst>
            </p:cNvPr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468;p37">
              <a:extLst>
                <a:ext uri="{FF2B5EF4-FFF2-40B4-BE49-F238E27FC236}">
                  <a16:creationId xmlns:a16="http://schemas.microsoft.com/office/drawing/2014/main" id="{DDE93AB4-ED0C-169E-72C0-7BCBD1CF1B87}"/>
                </a:ext>
              </a:extLst>
            </p:cNvPr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469;p37">
              <a:extLst>
                <a:ext uri="{FF2B5EF4-FFF2-40B4-BE49-F238E27FC236}">
                  <a16:creationId xmlns:a16="http://schemas.microsoft.com/office/drawing/2014/main" id="{6817534F-883F-B041-B127-7763781CB80B}"/>
                </a:ext>
              </a:extLst>
            </p:cNvPr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470;p37">
              <a:extLst>
                <a:ext uri="{FF2B5EF4-FFF2-40B4-BE49-F238E27FC236}">
                  <a16:creationId xmlns:a16="http://schemas.microsoft.com/office/drawing/2014/main" id="{F68B243D-1BD4-84A5-00FB-8659FCC27BF6}"/>
                </a:ext>
              </a:extLst>
            </p:cNvPr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471;p37">
              <a:extLst>
                <a:ext uri="{FF2B5EF4-FFF2-40B4-BE49-F238E27FC236}">
                  <a16:creationId xmlns:a16="http://schemas.microsoft.com/office/drawing/2014/main" id="{586FBEAE-EF15-90B3-191D-A6F630131741}"/>
                </a:ext>
              </a:extLst>
            </p:cNvPr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472;p37">
              <a:extLst>
                <a:ext uri="{FF2B5EF4-FFF2-40B4-BE49-F238E27FC236}">
                  <a16:creationId xmlns:a16="http://schemas.microsoft.com/office/drawing/2014/main" id="{9BF95268-812E-E3DE-B13C-EA93A04CA2F1}"/>
                </a:ext>
              </a:extLst>
            </p:cNvPr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473;p37">
              <a:extLst>
                <a:ext uri="{FF2B5EF4-FFF2-40B4-BE49-F238E27FC236}">
                  <a16:creationId xmlns:a16="http://schemas.microsoft.com/office/drawing/2014/main" id="{F5A688D2-AE69-5A5F-C4DC-D3B4F88171AC}"/>
                </a:ext>
              </a:extLst>
            </p:cNvPr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474;p37">
              <a:extLst>
                <a:ext uri="{FF2B5EF4-FFF2-40B4-BE49-F238E27FC236}">
                  <a16:creationId xmlns:a16="http://schemas.microsoft.com/office/drawing/2014/main" id="{CAB6293E-0BBA-69C0-2CDC-B4C1CB00931E}"/>
                </a:ext>
              </a:extLst>
            </p:cNvPr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 txBox="1">
            <a:spLocks noGrp="1"/>
          </p:cNvSpPr>
          <p:nvPr>
            <p:ph type="title"/>
          </p:nvPr>
        </p:nvSpPr>
        <p:spPr>
          <a:xfrm>
            <a:off x="2234812" y="1236570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Relación</a:t>
            </a:r>
            <a:endParaRPr dirty="0"/>
          </a:p>
        </p:txBody>
      </p:sp>
      <p:sp>
        <p:nvSpPr>
          <p:cNvPr id="688" name="Google Shape;688;p41"/>
          <p:cNvSpPr txBox="1">
            <a:spLocks noGrp="1"/>
          </p:cNvSpPr>
          <p:nvPr>
            <p:ph type="subTitle" idx="1"/>
          </p:nvPr>
        </p:nvSpPr>
        <p:spPr>
          <a:xfrm>
            <a:off x="2234812" y="1720417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Esta es usada para unir o como su Nombre lo dice relacionar mas de una tabla.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Se usa siempre y cuando nuestro Modelo ER si tenga algo en comun con otra tabla. </a:t>
            </a:r>
            <a:endParaRPr dirty="0"/>
          </a:p>
        </p:txBody>
      </p:sp>
      <p:sp>
        <p:nvSpPr>
          <p:cNvPr id="689" name="Google Shape;689;p41"/>
          <p:cNvSpPr txBox="1">
            <a:spLocks noGrp="1"/>
          </p:cNvSpPr>
          <p:nvPr>
            <p:ph type="title" idx="2"/>
          </p:nvPr>
        </p:nvSpPr>
        <p:spPr>
          <a:xfrm>
            <a:off x="4836506" y="2235440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entidad</a:t>
            </a:r>
            <a:endParaRPr dirty="0"/>
          </a:p>
        </p:txBody>
      </p:sp>
      <p:sp>
        <p:nvSpPr>
          <p:cNvPr id="690" name="Google Shape;690;p41"/>
          <p:cNvSpPr txBox="1">
            <a:spLocks noGrp="1"/>
          </p:cNvSpPr>
          <p:nvPr>
            <p:ph type="subTitle" idx="3"/>
          </p:nvPr>
        </p:nvSpPr>
        <p:spPr>
          <a:xfrm>
            <a:off x="4716966" y="2726141"/>
            <a:ext cx="2383493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La entidad es algo real que lo representamos de esta manera, a esta entidad se le agregan los atributos que son sus caracteristicas y el Primary Key que es la caracteristica unica y que no se repite</a:t>
            </a:r>
            <a:endParaRPr dirty="0"/>
          </a:p>
        </p:txBody>
      </p:sp>
      <p:sp>
        <p:nvSpPr>
          <p:cNvPr id="691" name="Google Shape;691;p41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dirty="0"/>
              <a:t>R</a:t>
            </a:r>
            <a:r>
              <a:rPr lang="en" dirty="0"/>
              <a:t>elación y  entidad</a:t>
            </a:r>
            <a:endParaRPr dirty="0"/>
          </a:p>
        </p:txBody>
      </p:sp>
      <p:cxnSp>
        <p:nvCxnSpPr>
          <p:cNvPr id="692" name="Google Shape;692;p41"/>
          <p:cNvCxnSpPr/>
          <p:nvPr/>
        </p:nvCxnSpPr>
        <p:spPr>
          <a:xfrm>
            <a:off x="2330541" y="1737638"/>
            <a:ext cx="205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" name="Google Shape;695;p41"/>
          <p:cNvCxnSpPr/>
          <p:nvPr/>
        </p:nvCxnSpPr>
        <p:spPr>
          <a:xfrm>
            <a:off x="4897940" y="2762518"/>
            <a:ext cx="207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97" name="Google Shape;697;p41"/>
          <p:cNvSpPr/>
          <p:nvPr/>
        </p:nvSpPr>
        <p:spPr>
          <a:xfrm rot="7198710">
            <a:off x="820086" y="3368814"/>
            <a:ext cx="630918" cy="62770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98" name="Google Shape;698;p41"/>
          <p:cNvGrpSpPr/>
          <p:nvPr/>
        </p:nvGrpSpPr>
        <p:grpSpPr>
          <a:xfrm>
            <a:off x="7466519" y="1006366"/>
            <a:ext cx="953591" cy="334099"/>
            <a:chOff x="2271950" y="2722775"/>
            <a:chExt cx="575875" cy="201775"/>
          </a:xfrm>
        </p:grpSpPr>
        <p:sp>
          <p:nvSpPr>
            <p:cNvPr id="699" name="Google Shape;699;p41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04" name="Google Shape;704;p41"/>
          <p:cNvSpPr/>
          <p:nvPr/>
        </p:nvSpPr>
        <p:spPr>
          <a:xfrm>
            <a:off x="1778930" y="3277917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5" name="Google Shape;705;p41"/>
          <p:cNvSpPr/>
          <p:nvPr/>
        </p:nvSpPr>
        <p:spPr>
          <a:xfrm>
            <a:off x="2842313" y="391330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6" name="Google Shape;706;p41"/>
          <p:cNvSpPr/>
          <p:nvPr/>
        </p:nvSpPr>
        <p:spPr>
          <a:xfrm>
            <a:off x="5239075" y="1543894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7" name="Google Shape;707;p41"/>
          <p:cNvSpPr/>
          <p:nvPr/>
        </p:nvSpPr>
        <p:spPr>
          <a:xfrm>
            <a:off x="7873188" y="16520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8" name="Google Shape;708;p41"/>
          <p:cNvSpPr/>
          <p:nvPr/>
        </p:nvSpPr>
        <p:spPr>
          <a:xfrm>
            <a:off x="6836438" y="1006378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9" name="Google Shape;709;p41"/>
          <p:cNvSpPr/>
          <p:nvPr/>
        </p:nvSpPr>
        <p:spPr>
          <a:xfrm>
            <a:off x="8084327" y="191086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0" name="Google Shape;710;p41"/>
          <p:cNvSpPr/>
          <p:nvPr/>
        </p:nvSpPr>
        <p:spPr>
          <a:xfrm>
            <a:off x="4261262" y="3832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1" name="Google Shape;711;p41"/>
          <p:cNvSpPr/>
          <p:nvPr/>
        </p:nvSpPr>
        <p:spPr>
          <a:xfrm rot="-1685758">
            <a:off x="2485500" y="3550843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2" name="Google Shape;712;p41"/>
          <p:cNvSpPr/>
          <p:nvPr/>
        </p:nvSpPr>
        <p:spPr>
          <a:xfrm>
            <a:off x="7253088" y="7068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" name="Google Shape;713;p41"/>
          <p:cNvSpPr/>
          <p:nvPr/>
        </p:nvSpPr>
        <p:spPr>
          <a:xfrm rot="-1685758">
            <a:off x="5822966" y="8262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" name="Google Shape;714;p41"/>
          <p:cNvSpPr/>
          <p:nvPr/>
        </p:nvSpPr>
        <p:spPr>
          <a:xfrm>
            <a:off x="6236062" y="1367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5" name="Google Shape;715;p41"/>
          <p:cNvSpPr/>
          <p:nvPr/>
        </p:nvSpPr>
        <p:spPr>
          <a:xfrm>
            <a:off x="3526488" y="42909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6" name="Google Shape;716;p41"/>
          <p:cNvSpPr/>
          <p:nvPr/>
        </p:nvSpPr>
        <p:spPr>
          <a:xfrm>
            <a:off x="4513350" y="1930177"/>
            <a:ext cx="621486" cy="6478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ES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y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  <p:sp>
        <p:nvSpPr>
          <p:cNvPr id="717" name="Google Shape;717;p41"/>
          <p:cNvSpPr/>
          <p:nvPr/>
        </p:nvSpPr>
        <p:spPr>
          <a:xfrm rot="7201932">
            <a:off x="1199737" y="405171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8" name="Google Shape;718;p41"/>
          <p:cNvSpPr/>
          <p:nvPr/>
        </p:nvSpPr>
        <p:spPr>
          <a:xfrm>
            <a:off x="2057089" y="4182499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1" name="Google Shape;731;p41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2" name="Google Shape;732;p41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3" name="Google Shape;733;p41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34" name="Google Shape;734;p41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735" name="Google Shape;735;p41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4" name="Google Shape;744;p41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" name="Google Shape;448;p37">
            <a:extLst>
              <a:ext uri="{FF2B5EF4-FFF2-40B4-BE49-F238E27FC236}">
                <a16:creationId xmlns:a16="http://schemas.microsoft.com/office/drawing/2014/main" id="{24355E3B-AD16-7AA6-03D5-B84440B3269B}"/>
              </a:ext>
            </a:extLst>
          </p:cNvPr>
          <p:cNvGrpSpPr/>
          <p:nvPr/>
        </p:nvGrpSpPr>
        <p:grpSpPr>
          <a:xfrm>
            <a:off x="7062300" y="1737217"/>
            <a:ext cx="695830" cy="243805"/>
            <a:chOff x="2271950" y="2722775"/>
            <a:chExt cx="575875" cy="201775"/>
          </a:xfrm>
        </p:grpSpPr>
        <p:sp>
          <p:nvSpPr>
            <p:cNvPr id="9" name="Google Shape;449;p37">
              <a:extLst>
                <a:ext uri="{FF2B5EF4-FFF2-40B4-BE49-F238E27FC236}">
                  <a16:creationId xmlns:a16="http://schemas.microsoft.com/office/drawing/2014/main" id="{0B2D9A6C-CD9E-470D-137E-0617A4F24E82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450;p37">
              <a:extLst>
                <a:ext uri="{FF2B5EF4-FFF2-40B4-BE49-F238E27FC236}">
                  <a16:creationId xmlns:a16="http://schemas.microsoft.com/office/drawing/2014/main" id="{CEAE3B6D-1FCD-891F-4DF8-658080D4FE45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451;p37">
              <a:extLst>
                <a:ext uri="{FF2B5EF4-FFF2-40B4-BE49-F238E27FC236}">
                  <a16:creationId xmlns:a16="http://schemas.microsoft.com/office/drawing/2014/main" id="{887B1916-DCD3-4C5B-F471-2B5E3DAC4B2E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52;p37">
              <a:extLst>
                <a:ext uri="{FF2B5EF4-FFF2-40B4-BE49-F238E27FC236}">
                  <a16:creationId xmlns:a16="http://schemas.microsoft.com/office/drawing/2014/main" id="{D9021C0B-14EF-C31F-0644-3851027778C3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53;p37">
              <a:extLst>
                <a:ext uri="{FF2B5EF4-FFF2-40B4-BE49-F238E27FC236}">
                  <a16:creationId xmlns:a16="http://schemas.microsoft.com/office/drawing/2014/main" id="{66993F12-E315-7715-4D6F-70EBC5F0A69C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464;p37">
            <a:extLst>
              <a:ext uri="{FF2B5EF4-FFF2-40B4-BE49-F238E27FC236}">
                <a16:creationId xmlns:a16="http://schemas.microsoft.com/office/drawing/2014/main" id="{DC96CAA4-4623-4707-0469-515DAC79CC34}"/>
              </a:ext>
            </a:extLst>
          </p:cNvPr>
          <p:cNvGrpSpPr/>
          <p:nvPr/>
        </p:nvGrpSpPr>
        <p:grpSpPr>
          <a:xfrm rot="5400000">
            <a:off x="6949896" y="1827171"/>
            <a:ext cx="65475" cy="397950"/>
            <a:chOff x="2551425" y="1409425"/>
            <a:chExt cx="65475" cy="397950"/>
          </a:xfrm>
        </p:grpSpPr>
        <p:sp>
          <p:nvSpPr>
            <p:cNvPr id="16" name="Google Shape;465;p37">
              <a:extLst>
                <a:ext uri="{FF2B5EF4-FFF2-40B4-BE49-F238E27FC236}">
                  <a16:creationId xmlns:a16="http://schemas.microsoft.com/office/drawing/2014/main" id="{65471B2C-00F6-FF68-0186-6EC0EEA42346}"/>
                </a:ext>
              </a:extLst>
            </p:cNvPr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466;p37">
              <a:extLst>
                <a:ext uri="{FF2B5EF4-FFF2-40B4-BE49-F238E27FC236}">
                  <a16:creationId xmlns:a16="http://schemas.microsoft.com/office/drawing/2014/main" id="{A2EFF180-D0A2-479F-BB40-737FB2133998}"/>
                </a:ext>
              </a:extLst>
            </p:cNvPr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467;p37">
              <a:extLst>
                <a:ext uri="{FF2B5EF4-FFF2-40B4-BE49-F238E27FC236}">
                  <a16:creationId xmlns:a16="http://schemas.microsoft.com/office/drawing/2014/main" id="{120AB727-2369-BD73-23AF-2C81D4E27E78}"/>
                </a:ext>
              </a:extLst>
            </p:cNvPr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468;p37">
              <a:extLst>
                <a:ext uri="{FF2B5EF4-FFF2-40B4-BE49-F238E27FC236}">
                  <a16:creationId xmlns:a16="http://schemas.microsoft.com/office/drawing/2014/main" id="{DDE93AB4-ED0C-169E-72C0-7BCBD1CF1B87}"/>
                </a:ext>
              </a:extLst>
            </p:cNvPr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469;p37">
              <a:extLst>
                <a:ext uri="{FF2B5EF4-FFF2-40B4-BE49-F238E27FC236}">
                  <a16:creationId xmlns:a16="http://schemas.microsoft.com/office/drawing/2014/main" id="{6817534F-883F-B041-B127-7763781CB80B}"/>
                </a:ext>
              </a:extLst>
            </p:cNvPr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470;p37">
              <a:extLst>
                <a:ext uri="{FF2B5EF4-FFF2-40B4-BE49-F238E27FC236}">
                  <a16:creationId xmlns:a16="http://schemas.microsoft.com/office/drawing/2014/main" id="{F68B243D-1BD4-84A5-00FB-8659FCC27BF6}"/>
                </a:ext>
              </a:extLst>
            </p:cNvPr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471;p37">
              <a:extLst>
                <a:ext uri="{FF2B5EF4-FFF2-40B4-BE49-F238E27FC236}">
                  <a16:creationId xmlns:a16="http://schemas.microsoft.com/office/drawing/2014/main" id="{586FBEAE-EF15-90B3-191D-A6F630131741}"/>
                </a:ext>
              </a:extLst>
            </p:cNvPr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472;p37">
              <a:extLst>
                <a:ext uri="{FF2B5EF4-FFF2-40B4-BE49-F238E27FC236}">
                  <a16:creationId xmlns:a16="http://schemas.microsoft.com/office/drawing/2014/main" id="{9BF95268-812E-E3DE-B13C-EA93A04CA2F1}"/>
                </a:ext>
              </a:extLst>
            </p:cNvPr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473;p37">
              <a:extLst>
                <a:ext uri="{FF2B5EF4-FFF2-40B4-BE49-F238E27FC236}">
                  <a16:creationId xmlns:a16="http://schemas.microsoft.com/office/drawing/2014/main" id="{F5A688D2-AE69-5A5F-C4DC-D3B4F88171AC}"/>
                </a:ext>
              </a:extLst>
            </p:cNvPr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474;p37">
              <a:extLst>
                <a:ext uri="{FF2B5EF4-FFF2-40B4-BE49-F238E27FC236}">
                  <a16:creationId xmlns:a16="http://schemas.microsoft.com/office/drawing/2014/main" id="{CAB6293E-0BBA-69C0-2CDC-B4C1CB00931E}"/>
                </a:ext>
              </a:extLst>
            </p:cNvPr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87E5C88-8512-8397-2B41-2FAC5BE92AF3}"/>
              </a:ext>
            </a:extLst>
          </p:cNvPr>
          <p:cNvSpPr/>
          <p:nvPr/>
        </p:nvSpPr>
        <p:spPr>
          <a:xfrm>
            <a:off x="7215529" y="2739739"/>
            <a:ext cx="1690679" cy="753904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28" name="Google Shape;417;p37">
            <a:extLst>
              <a:ext uri="{FF2B5EF4-FFF2-40B4-BE49-F238E27FC236}">
                <a16:creationId xmlns:a16="http://schemas.microsoft.com/office/drawing/2014/main" id="{2CDCF6B7-3144-C951-C898-F76FEF57A3AB}"/>
              </a:ext>
            </a:extLst>
          </p:cNvPr>
          <p:cNvGrpSpPr/>
          <p:nvPr/>
        </p:nvGrpSpPr>
        <p:grpSpPr>
          <a:xfrm>
            <a:off x="491234" y="1668402"/>
            <a:ext cx="1043050" cy="1488400"/>
            <a:chOff x="910475" y="761863"/>
            <a:chExt cx="1043050" cy="1488400"/>
          </a:xfrm>
        </p:grpSpPr>
        <p:sp>
          <p:nvSpPr>
            <p:cNvPr id="29" name="Google Shape;418;p37">
              <a:extLst>
                <a:ext uri="{FF2B5EF4-FFF2-40B4-BE49-F238E27FC236}">
                  <a16:creationId xmlns:a16="http://schemas.microsoft.com/office/drawing/2014/main" id="{AC2F4BA0-FB0C-F618-B771-BB6700653C17}"/>
                </a:ext>
              </a:extLst>
            </p:cNvPr>
            <p:cNvSpPr/>
            <p:nvPr/>
          </p:nvSpPr>
          <p:spPr>
            <a:xfrm>
              <a:off x="910475" y="761863"/>
              <a:ext cx="1043050" cy="1488400"/>
            </a:xfrm>
            <a:custGeom>
              <a:avLst/>
              <a:gdLst/>
              <a:ahLst/>
              <a:cxnLst/>
              <a:rect l="l" t="t" r="r" b="b"/>
              <a:pathLst>
                <a:path w="41722" h="59536" fill="none" extrusionOk="0">
                  <a:moveTo>
                    <a:pt x="41722" y="8159"/>
                  </a:moveTo>
                  <a:lnTo>
                    <a:pt x="41722" y="57914"/>
                  </a:lnTo>
                  <a:cubicBezTo>
                    <a:pt x="41722" y="58805"/>
                    <a:pt x="40991" y="59536"/>
                    <a:pt x="40101" y="59536"/>
                  </a:cubicBezTo>
                  <a:lnTo>
                    <a:pt x="1622" y="59536"/>
                  </a:lnTo>
                  <a:cubicBezTo>
                    <a:pt x="731" y="59536"/>
                    <a:pt x="1" y="58805"/>
                    <a:pt x="1" y="57914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22" y="0"/>
                  </a:cubicBezTo>
                  <a:lnTo>
                    <a:pt x="325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419;p37">
              <a:extLst>
                <a:ext uri="{FF2B5EF4-FFF2-40B4-BE49-F238E27FC236}">
                  <a16:creationId xmlns:a16="http://schemas.microsoft.com/office/drawing/2014/main" id="{29980CC9-372D-B57C-0AD0-79E3F2ACAC97}"/>
                </a:ext>
              </a:extLst>
            </p:cNvPr>
            <p:cNvSpPr/>
            <p:nvPr/>
          </p:nvSpPr>
          <p:spPr>
            <a:xfrm>
              <a:off x="1723250" y="761863"/>
              <a:ext cx="224500" cy="206225"/>
            </a:xfrm>
            <a:custGeom>
              <a:avLst/>
              <a:gdLst/>
              <a:ahLst/>
              <a:cxnLst/>
              <a:rect l="l" t="t" r="r" b="b"/>
              <a:pathLst>
                <a:path w="8980" h="8249" fill="none" extrusionOk="0">
                  <a:moveTo>
                    <a:pt x="1" y="0"/>
                  </a:moveTo>
                  <a:lnTo>
                    <a:pt x="1" y="6645"/>
                  </a:lnTo>
                  <a:cubicBezTo>
                    <a:pt x="1" y="7518"/>
                    <a:pt x="713" y="8248"/>
                    <a:pt x="1604" y="8248"/>
                  </a:cubicBezTo>
                  <a:lnTo>
                    <a:pt x="8979" y="8248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420;p37">
              <a:extLst>
                <a:ext uri="{FF2B5EF4-FFF2-40B4-BE49-F238E27FC236}">
                  <a16:creationId xmlns:a16="http://schemas.microsoft.com/office/drawing/2014/main" id="{8877A52D-DE84-7BEB-FC3E-454A0B172FF4}"/>
                </a:ext>
              </a:extLst>
            </p:cNvPr>
            <p:cNvSpPr/>
            <p:nvPr/>
          </p:nvSpPr>
          <p:spPr>
            <a:xfrm>
              <a:off x="1051650" y="10624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421;p37">
              <a:extLst>
                <a:ext uri="{FF2B5EF4-FFF2-40B4-BE49-F238E27FC236}">
                  <a16:creationId xmlns:a16="http://schemas.microsoft.com/office/drawing/2014/main" id="{86F602F3-FF32-873D-A95E-C5A18F592090}"/>
                </a:ext>
              </a:extLst>
            </p:cNvPr>
            <p:cNvSpPr/>
            <p:nvPr/>
          </p:nvSpPr>
          <p:spPr>
            <a:xfrm>
              <a:off x="1051650" y="1162663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422;p37">
              <a:extLst>
                <a:ext uri="{FF2B5EF4-FFF2-40B4-BE49-F238E27FC236}">
                  <a16:creationId xmlns:a16="http://schemas.microsoft.com/office/drawing/2014/main" id="{AABCE538-37F8-2628-84A1-D6D9B6BA98A1}"/>
                </a:ext>
              </a:extLst>
            </p:cNvPr>
            <p:cNvSpPr/>
            <p:nvPr/>
          </p:nvSpPr>
          <p:spPr>
            <a:xfrm>
              <a:off x="1051650" y="1262888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423;p37">
              <a:extLst>
                <a:ext uri="{FF2B5EF4-FFF2-40B4-BE49-F238E27FC236}">
                  <a16:creationId xmlns:a16="http://schemas.microsoft.com/office/drawing/2014/main" id="{DF788B65-84FB-DFAD-EA6E-875C1A2777A3}"/>
                </a:ext>
              </a:extLst>
            </p:cNvPr>
            <p:cNvSpPr/>
            <p:nvPr/>
          </p:nvSpPr>
          <p:spPr>
            <a:xfrm>
              <a:off x="1051650" y="13630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24;p37">
              <a:extLst>
                <a:ext uri="{FF2B5EF4-FFF2-40B4-BE49-F238E27FC236}">
                  <a16:creationId xmlns:a16="http://schemas.microsoft.com/office/drawing/2014/main" id="{E9C582ED-9502-C07F-0B3A-C256C2C0D712}"/>
                </a:ext>
              </a:extLst>
            </p:cNvPr>
            <p:cNvSpPr/>
            <p:nvPr/>
          </p:nvSpPr>
          <p:spPr>
            <a:xfrm>
              <a:off x="1051650" y="14632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425;p37">
              <a:extLst>
                <a:ext uri="{FF2B5EF4-FFF2-40B4-BE49-F238E27FC236}">
                  <a16:creationId xmlns:a16="http://schemas.microsoft.com/office/drawing/2014/main" id="{45D5B31A-74D8-E11A-85DE-DCEDDF7A939B}"/>
                </a:ext>
              </a:extLst>
            </p:cNvPr>
            <p:cNvSpPr/>
            <p:nvPr/>
          </p:nvSpPr>
          <p:spPr>
            <a:xfrm>
              <a:off x="1051650" y="1563488"/>
              <a:ext cx="760700" cy="22300"/>
            </a:xfrm>
            <a:custGeom>
              <a:avLst/>
              <a:gdLst/>
              <a:ahLst/>
              <a:cxnLst/>
              <a:rect l="l" t="t" r="r" b="b"/>
              <a:pathLst>
                <a:path w="30428" h="892" fill="none" extrusionOk="0">
                  <a:moveTo>
                    <a:pt x="1" y="1"/>
                  </a:moveTo>
                  <a:lnTo>
                    <a:pt x="30428" y="1"/>
                  </a:lnTo>
                  <a:lnTo>
                    <a:pt x="30428" y="892"/>
                  </a:lnTo>
                  <a:lnTo>
                    <a:pt x="1" y="8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426;p37">
              <a:extLst>
                <a:ext uri="{FF2B5EF4-FFF2-40B4-BE49-F238E27FC236}">
                  <a16:creationId xmlns:a16="http://schemas.microsoft.com/office/drawing/2014/main" id="{8D3BCDE8-261B-9FCB-202D-3139117B2445}"/>
                </a:ext>
              </a:extLst>
            </p:cNvPr>
            <p:cNvSpPr/>
            <p:nvPr/>
          </p:nvSpPr>
          <p:spPr>
            <a:xfrm>
              <a:off x="1051650" y="1663713"/>
              <a:ext cx="760700" cy="22275"/>
            </a:xfrm>
            <a:custGeom>
              <a:avLst/>
              <a:gdLst/>
              <a:ahLst/>
              <a:cxnLst/>
              <a:rect l="l" t="t" r="r" b="b"/>
              <a:pathLst>
                <a:path w="30428" h="891" fill="none" extrusionOk="0">
                  <a:moveTo>
                    <a:pt x="1" y="0"/>
                  </a:moveTo>
                  <a:lnTo>
                    <a:pt x="30428" y="0"/>
                  </a:lnTo>
                  <a:lnTo>
                    <a:pt x="30428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27;p37">
              <a:extLst>
                <a:ext uri="{FF2B5EF4-FFF2-40B4-BE49-F238E27FC236}">
                  <a16:creationId xmlns:a16="http://schemas.microsoft.com/office/drawing/2014/main" id="{3893553E-A85E-D336-FF60-A63CC8E690AD}"/>
                </a:ext>
              </a:extLst>
            </p:cNvPr>
            <p:cNvSpPr/>
            <p:nvPr/>
          </p:nvSpPr>
          <p:spPr>
            <a:xfrm>
              <a:off x="1051650" y="1782613"/>
              <a:ext cx="315350" cy="22300"/>
            </a:xfrm>
            <a:custGeom>
              <a:avLst/>
              <a:gdLst/>
              <a:ahLst/>
              <a:cxnLst/>
              <a:rect l="l" t="t" r="r" b="b"/>
              <a:pathLst>
                <a:path w="12614" h="892" fill="none" extrusionOk="0">
                  <a:moveTo>
                    <a:pt x="1" y="1"/>
                  </a:moveTo>
                  <a:lnTo>
                    <a:pt x="12613" y="1"/>
                  </a:lnTo>
                  <a:lnTo>
                    <a:pt x="12613" y="891"/>
                  </a:lnTo>
                  <a:lnTo>
                    <a:pt x="1" y="89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428;p37">
              <a:extLst>
                <a:ext uri="{FF2B5EF4-FFF2-40B4-BE49-F238E27FC236}">
                  <a16:creationId xmlns:a16="http://schemas.microsoft.com/office/drawing/2014/main" id="{47DB08D4-869B-461B-06F1-BAE784FECC7F}"/>
                </a:ext>
              </a:extLst>
            </p:cNvPr>
            <p:cNvSpPr/>
            <p:nvPr/>
          </p:nvSpPr>
          <p:spPr>
            <a:xfrm>
              <a:off x="1051650" y="1990163"/>
              <a:ext cx="393275" cy="0"/>
            </a:xfrm>
            <a:custGeom>
              <a:avLst/>
              <a:gdLst/>
              <a:ahLst/>
              <a:cxnLst/>
              <a:rect l="l" t="t" r="r" b="b"/>
              <a:pathLst>
                <a:path w="15731" fill="none" extrusionOk="0">
                  <a:moveTo>
                    <a:pt x="1" y="0"/>
                  </a:moveTo>
                  <a:lnTo>
                    <a:pt x="15731" y="0"/>
                  </a:ln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0" name="Google Shape;429;p37">
            <a:extLst>
              <a:ext uri="{FF2B5EF4-FFF2-40B4-BE49-F238E27FC236}">
                <a16:creationId xmlns:a16="http://schemas.microsoft.com/office/drawing/2014/main" id="{70C12447-9D60-DAB6-0573-51401A61F3B6}"/>
              </a:ext>
            </a:extLst>
          </p:cNvPr>
          <p:cNvGrpSpPr/>
          <p:nvPr/>
        </p:nvGrpSpPr>
        <p:grpSpPr>
          <a:xfrm>
            <a:off x="1022757" y="1969002"/>
            <a:ext cx="875600" cy="1088925"/>
            <a:chOff x="5962175" y="478150"/>
            <a:chExt cx="875600" cy="1088925"/>
          </a:xfrm>
        </p:grpSpPr>
        <p:sp>
          <p:nvSpPr>
            <p:cNvPr id="41" name="Google Shape;430;p37">
              <a:extLst>
                <a:ext uri="{FF2B5EF4-FFF2-40B4-BE49-F238E27FC236}">
                  <a16:creationId xmlns:a16="http://schemas.microsoft.com/office/drawing/2014/main" id="{8978E450-C6C4-6D62-AA3F-F84EC70A6ACF}"/>
                </a:ext>
              </a:extLst>
            </p:cNvPr>
            <p:cNvSpPr/>
            <p:nvPr/>
          </p:nvSpPr>
          <p:spPr>
            <a:xfrm>
              <a:off x="6095350" y="582825"/>
              <a:ext cx="504600" cy="504600"/>
            </a:xfrm>
            <a:custGeom>
              <a:avLst/>
              <a:gdLst/>
              <a:ahLst/>
              <a:cxnLst/>
              <a:rect l="l" t="t" r="r" b="b"/>
              <a:pathLst>
                <a:path w="20184" h="20184" extrusionOk="0">
                  <a:moveTo>
                    <a:pt x="10083" y="0"/>
                  </a:moveTo>
                  <a:lnTo>
                    <a:pt x="10083" y="0"/>
                  </a:lnTo>
                  <a:cubicBezTo>
                    <a:pt x="15659" y="18"/>
                    <a:pt x="20166" y="4525"/>
                    <a:pt x="20184" y="10101"/>
                  </a:cubicBezTo>
                  <a:lnTo>
                    <a:pt x="20184" y="10101"/>
                  </a:lnTo>
                  <a:cubicBezTo>
                    <a:pt x="20166" y="15659"/>
                    <a:pt x="15659" y="20166"/>
                    <a:pt x="10083" y="20184"/>
                  </a:cubicBezTo>
                  <a:lnTo>
                    <a:pt x="10083" y="20184"/>
                  </a:lnTo>
                  <a:cubicBezTo>
                    <a:pt x="4525" y="20166"/>
                    <a:pt x="0" y="15659"/>
                    <a:pt x="0" y="10101"/>
                  </a:cubicBezTo>
                  <a:lnTo>
                    <a:pt x="0" y="10101"/>
                  </a:lnTo>
                  <a:cubicBezTo>
                    <a:pt x="0" y="4525"/>
                    <a:pt x="4525" y="18"/>
                    <a:pt x="1008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31;p37">
              <a:extLst>
                <a:ext uri="{FF2B5EF4-FFF2-40B4-BE49-F238E27FC236}">
                  <a16:creationId xmlns:a16="http://schemas.microsoft.com/office/drawing/2014/main" id="{02F021BE-2764-4F22-1938-3C5CD6997DEE}"/>
                </a:ext>
              </a:extLst>
            </p:cNvPr>
            <p:cNvSpPr/>
            <p:nvPr/>
          </p:nvSpPr>
          <p:spPr>
            <a:xfrm>
              <a:off x="6501075" y="1086075"/>
              <a:ext cx="145650" cy="186625"/>
            </a:xfrm>
            <a:custGeom>
              <a:avLst/>
              <a:gdLst/>
              <a:ahLst/>
              <a:cxnLst/>
              <a:rect l="l" t="t" r="r" b="b"/>
              <a:pathLst>
                <a:path w="5826" h="7465" extrusionOk="0">
                  <a:moveTo>
                    <a:pt x="0" y="1176"/>
                  </a:moveTo>
                  <a:lnTo>
                    <a:pt x="1888" y="0"/>
                  </a:lnTo>
                  <a:lnTo>
                    <a:pt x="5825" y="6289"/>
                  </a:lnTo>
                  <a:lnTo>
                    <a:pt x="3937" y="746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2;p37">
              <a:extLst>
                <a:ext uri="{FF2B5EF4-FFF2-40B4-BE49-F238E27FC236}">
                  <a16:creationId xmlns:a16="http://schemas.microsoft.com/office/drawing/2014/main" id="{B8063510-D9A2-D9B9-6CC3-C5970B307E62}"/>
                </a:ext>
              </a:extLst>
            </p:cNvPr>
            <p:cNvSpPr/>
            <p:nvPr/>
          </p:nvSpPr>
          <p:spPr>
            <a:xfrm>
              <a:off x="5962175" y="478150"/>
              <a:ext cx="742450" cy="742000"/>
            </a:xfrm>
            <a:custGeom>
              <a:avLst/>
              <a:gdLst/>
              <a:ahLst/>
              <a:cxnLst/>
              <a:rect l="l" t="t" r="r" b="b"/>
              <a:pathLst>
                <a:path w="29698" h="29680" extrusionOk="0">
                  <a:moveTo>
                    <a:pt x="15410" y="1"/>
                  </a:moveTo>
                  <a:cubicBezTo>
                    <a:pt x="9638" y="1"/>
                    <a:pt x="4419" y="3475"/>
                    <a:pt x="2210" y="8819"/>
                  </a:cubicBezTo>
                  <a:cubicBezTo>
                    <a:pt x="1" y="14146"/>
                    <a:pt x="1230" y="20291"/>
                    <a:pt x="5309" y="24371"/>
                  </a:cubicBezTo>
                  <a:cubicBezTo>
                    <a:pt x="9389" y="28468"/>
                    <a:pt x="15535" y="29680"/>
                    <a:pt x="20879" y="27471"/>
                  </a:cubicBezTo>
                  <a:cubicBezTo>
                    <a:pt x="26206" y="25262"/>
                    <a:pt x="29697" y="20060"/>
                    <a:pt x="29697" y="14288"/>
                  </a:cubicBezTo>
                  <a:cubicBezTo>
                    <a:pt x="29697" y="6396"/>
                    <a:pt x="23302" y="1"/>
                    <a:pt x="15410" y="1"/>
                  </a:cubicBezTo>
                  <a:close/>
                  <a:moveTo>
                    <a:pt x="15410" y="24068"/>
                  </a:moveTo>
                  <a:cubicBezTo>
                    <a:pt x="11455" y="24068"/>
                    <a:pt x="7875" y="21681"/>
                    <a:pt x="6360" y="18029"/>
                  </a:cubicBezTo>
                  <a:cubicBezTo>
                    <a:pt x="4846" y="14359"/>
                    <a:pt x="5684" y="10155"/>
                    <a:pt x="8480" y="7358"/>
                  </a:cubicBezTo>
                  <a:cubicBezTo>
                    <a:pt x="11277" y="4544"/>
                    <a:pt x="15499" y="3706"/>
                    <a:pt x="19151" y="5221"/>
                  </a:cubicBezTo>
                  <a:cubicBezTo>
                    <a:pt x="22821" y="6735"/>
                    <a:pt x="25208" y="10315"/>
                    <a:pt x="25208" y="14270"/>
                  </a:cubicBezTo>
                  <a:cubicBezTo>
                    <a:pt x="25208" y="19686"/>
                    <a:pt x="20826" y="24068"/>
                    <a:pt x="15410" y="24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33;p37">
              <a:extLst>
                <a:ext uri="{FF2B5EF4-FFF2-40B4-BE49-F238E27FC236}">
                  <a16:creationId xmlns:a16="http://schemas.microsoft.com/office/drawing/2014/main" id="{FEEABB91-7090-BF98-3349-B68AFD97C2DC}"/>
                </a:ext>
              </a:extLst>
            </p:cNvPr>
            <p:cNvSpPr/>
            <p:nvPr/>
          </p:nvSpPr>
          <p:spPr>
            <a:xfrm>
              <a:off x="6581675" y="1224575"/>
              <a:ext cx="256100" cy="342500"/>
            </a:xfrm>
            <a:custGeom>
              <a:avLst/>
              <a:gdLst/>
              <a:ahLst/>
              <a:cxnLst/>
              <a:rect l="l" t="t" r="r" b="b"/>
              <a:pathLst>
                <a:path w="10244" h="13700" extrusionOk="0">
                  <a:moveTo>
                    <a:pt x="9086" y="13148"/>
                  </a:moveTo>
                  <a:lnTo>
                    <a:pt x="9086" y="13148"/>
                  </a:lnTo>
                  <a:cubicBezTo>
                    <a:pt x="8177" y="13700"/>
                    <a:pt x="6984" y="13433"/>
                    <a:pt x="6414" y="12542"/>
                  </a:cubicBezTo>
                  <a:lnTo>
                    <a:pt x="571" y="3243"/>
                  </a:lnTo>
                  <a:cubicBezTo>
                    <a:pt x="1" y="2334"/>
                    <a:pt x="286" y="1141"/>
                    <a:pt x="1194" y="571"/>
                  </a:cubicBezTo>
                  <a:lnTo>
                    <a:pt x="1194" y="571"/>
                  </a:lnTo>
                  <a:cubicBezTo>
                    <a:pt x="2085" y="1"/>
                    <a:pt x="3278" y="286"/>
                    <a:pt x="3848" y="1176"/>
                  </a:cubicBezTo>
                  <a:lnTo>
                    <a:pt x="9692" y="10476"/>
                  </a:lnTo>
                  <a:cubicBezTo>
                    <a:pt x="10244" y="11384"/>
                    <a:pt x="9977" y="12578"/>
                    <a:pt x="9086" y="131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34;p37">
              <a:extLst>
                <a:ext uri="{FF2B5EF4-FFF2-40B4-BE49-F238E27FC236}">
                  <a16:creationId xmlns:a16="http://schemas.microsoft.com/office/drawing/2014/main" id="{F9CEE9DE-FCAB-EC6E-71BD-C31F4397067B}"/>
                </a:ext>
              </a:extLst>
            </p:cNvPr>
            <p:cNvSpPr/>
            <p:nvPr/>
          </p:nvSpPr>
          <p:spPr>
            <a:xfrm>
              <a:off x="6203125" y="760525"/>
              <a:ext cx="320675" cy="185725"/>
            </a:xfrm>
            <a:custGeom>
              <a:avLst/>
              <a:gdLst/>
              <a:ahLst/>
              <a:cxnLst/>
              <a:rect l="l" t="t" r="r" b="b"/>
              <a:pathLst>
                <a:path w="12827" h="7429" extrusionOk="0">
                  <a:moveTo>
                    <a:pt x="0" y="4525"/>
                  </a:moveTo>
                  <a:lnTo>
                    <a:pt x="2494" y="7429"/>
                  </a:lnTo>
                  <a:cubicBezTo>
                    <a:pt x="2494" y="7429"/>
                    <a:pt x="5558" y="1782"/>
                    <a:pt x="12827" y="0"/>
                  </a:cubicBezTo>
                  <a:cubicBezTo>
                    <a:pt x="12827" y="0"/>
                    <a:pt x="6039" y="89"/>
                    <a:pt x="2334" y="60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" name="Google Shape;438;p37">
            <a:extLst>
              <a:ext uri="{FF2B5EF4-FFF2-40B4-BE49-F238E27FC236}">
                <a16:creationId xmlns:a16="http://schemas.microsoft.com/office/drawing/2014/main" id="{875713C5-4D58-4FBA-2863-D6E7C78AC2E7}"/>
              </a:ext>
            </a:extLst>
          </p:cNvPr>
          <p:cNvSpPr/>
          <p:nvPr/>
        </p:nvSpPr>
        <p:spPr>
          <a:xfrm>
            <a:off x="696425" y="322948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39;p37">
            <a:extLst>
              <a:ext uri="{FF2B5EF4-FFF2-40B4-BE49-F238E27FC236}">
                <a16:creationId xmlns:a16="http://schemas.microsoft.com/office/drawing/2014/main" id="{97878744-EC67-15A7-B7B9-8589AE9A5300}"/>
              </a:ext>
            </a:extLst>
          </p:cNvPr>
          <p:cNvSpPr/>
          <p:nvPr/>
        </p:nvSpPr>
        <p:spPr>
          <a:xfrm>
            <a:off x="1287513" y="2770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441;p37">
            <a:extLst>
              <a:ext uri="{FF2B5EF4-FFF2-40B4-BE49-F238E27FC236}">
                <a16:creationId xmlns:a16="http://schemas.microsoft.com/office/drawing/2014/main" id="{D99519BF-4C00-EF92-E4A7-31AE142530F4}"/>
              </a:ext>
            </a:extLst>
          </p:cNvPr>
          <p:cNvSpPr/>
          <p:nvPr/>
        </p:nvSpPr>
        <p:spPr>
          <a:xfrm rot="-1685758">
            <a:off x="724953" y="27809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Google Shape;457;p37">
            <a:extLst>
              <a:ext uri="{FF2B5EF4-FFF2-40B4-BE49-F238E27FC236}">
                <a16:creationId xmlns:a16="http://schemas.microsoft.com/office/drawing/2014/main" id="{3A2D02EB-2911-53A0-010D-8CDD7AB4C085}"/>
              </a:ext>
            </a:extLst>
          </p:cNvPr>
          <p:cNvSpPr/>
          <p:nvPr/>
        </p:nvSpPr>
        <p:spPr>
          <a:xfrm rot="7201932">
            <a:off x="1637012" y="3349078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Diagrama de flujo: decisión 3">
            <a:extLst>
              <a:ext uri="{FF2B5EF4-FFF2-40B4-BE49-F238E27FC236}">
                <a16:creationId xmlns:a16="http://schemas.microsoft.com/office/drawing/2014/main" id="{70C8F15B-A4B8-B5D7-170C-BA1687E02384}"/>
              </a:ext>
            </a:extLst>
          </p:cNvPr>
          <p:cNvSpPr/>
          <p:nvPr/>
        </p:nvSpPr>
        <p:spPr>
          <a:xfrm>
            <a:off x="248205" y="1274302"/>
            <a:ext cx="1916267" cy="925830"/>
          </a:xfrm>
          <a:prstGeom prst="flowChartDecision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560643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1"/>
          <p:cNvSpPr txBox="1">
            <a:spLocks noGrp="1"/>
          </p:cNvSpPr>
          <p:nvPr>
            <p:ph type="subTitle" idx="3"/>
          </p:nvPr>
        </p:nvSpPr>
        <p:spPr>
          <a:xfrm>
            <a:off x="4755132" y="3525123"/>
            <a:ext cx="3819125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Mientras tanto SQL SERVER MANAGEMENT STUDIO , es el cliente que se  usa para  establecer la coneccion con nuestra base de datos. </a:t>
            </a:r>
            <a:endParaRPr dirty="0"/>
          </a:p>
        </p:txBody>
      </p:sp>
      <p:cxnSp>
        <p:nvCxnSpPr>
          <p:cNvPr id="695" name="Google Shape;695;p41"/>
          <p:cNvCxnSpPr>
            <a:cxnSpLocks/>
          </p:cNvCxnSpPr>
          <p:nvPr/>
        </p:nvCxnSpPr>
        <p:spPr>
          <a:xfrm flipV="1">
            <a:off x="4532093" y="1515334"/>
            <a:ext cx="17299" cy="223459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41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Data ANALYSIS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697" name="Google Shape;697;p41"/>
          <p:cNvSpPr/>
          <p:nvPr/>
        </p:nvSpPr>
        <p:spPr>
          <a:xfrm rot="7198710">
            <a:off x="215324" y="3703701"/>
            <a:ext cx="630918" cy="62770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98" name="Google Shape;698;p41"/>
          <p:cNvGrpSpPr/>
          <p:nvPr/>
        </p:nvGrpSpPr>
        <p:grpSpPr>
          <a:xfrm>
            <a:off x="7466519" y="1006366"/>
            <a:ext cx="953591" cy="334099"/>
            <a:chOff x="2271950" y="2722775"/>
            <a:chExt cx="575875" cy="201775"/>
          </a:xfrm>
        </p:grpSpPr>
        <p:sp>
          <p:nvSpPr>
            <p:cNvPr id="699" name="Google Shape;699;p41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04" name="Google Shape;704;p41"/>
          <p:cNvSpPr/>
          <p:nvPr/>
        </p:nvSpPr>
        <p:spPr>
          <a:xfrm rot="15777415">
            <a:off x="1718589" y="1944428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5" name="Google Shape;705;p41"/>
          <p:cNvSpPr/>
          <p:nvPr/>
        </p:nvSpPr>
        <p:spPr>
          <a:xfrm rot="15777415">
            <a:off x="1894289" y="244021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6" name="Google Shape;706;p41"/>
          <p:cNvSpPr/>
          <p:nvPr/>
        </p:nvSpPr>
        <p:spPr>
          <a:xfrm>
            <a:off x="5239075" y="1543894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7" name="Google Shape;707;p41"/>
          <p:cNvSpPr/>
          <p:nvPr/>
        </p:nvSpPr>
        <p:spPr>
          <a:xfrm>
            <a:off x="7873188" y="16520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8" name="Google Shape;708;p41"/>
          <p:cNvSpPr/>
          <p:nvPr/>
        </p:nvSpPr>
        <p:spPr>
          <a:xfrm>
            <a:off x="6836438" y="1006378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9" name="Google Shape;709;p41"/>
          <p:cNvSpPr/>
          <p:nvPr/>
        </p:nvSpPr>
        <p:spPr>
          <a:xfrm>
            <a:off x="8084327" y="191086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0" name="Google Shape;710;p41"/>
          <p:cNvSpPr/>
          <p:nvPr/>
        </p:nvSpPr>
        <p:spPr>
          <a:xfrm>
            <a:off x="4261262" y="3832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1" name="Google Shape;711;p41"/>
          <p:cNvSpPr/>
          <p:nvPr/>
        </p:nvSpPr>
        <p:spPr>
          <a:xfrm rot="14091657">
            <a:off x="1536204" y="2288715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2" name="Google Shape;712;p41"/>
          <p:cNvSpPr/>
          <p:nvPr/>
        </p:nvSpPr>
        <p:spPr>
          <a:xfrm>
            <a:off x="7253088" y="7068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" name="Google Shape;713;p41"/>
          <p:cNvSpPr/>
          <p:nvPr/>
        </p:nvSpPr>
        <p:spPr>
          <a:xfrm rot="-1685758">
            <a:off x="5822966" y="8262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" name="Google Shape;714;p41"/>
          <p:cNvSpPr/>
          <p:nvPr/>
        </p:nvSpPr>
        <p:spPr>
          <a:xfrm>
            <a:off x="6236062" y="1367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5" name="Google Shape;715;p41"/>
          <p:cNvSpPr/>
          <p:nvPr/>
        </p:nvSpPr>
        <p:spPr>
          <a:xfrm rot="15777415">
            <a:off x="2578464" y="2817861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6" name="Google Shape;716;p41"/>
          <p:cNvSpPr/>
          <p:nvPr/>
        </p:nvSpPr>
        <p:spPr>
          <a:xfrm>
            <a:off x="4225787" y="2268206"/>
            <a:ext cx="621486" cy="6478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ES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y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  <p:sp>
        <p:nvSpPr>
          <p:cNvPr id="717" name="Google Shape;717;p41"/>
          <p:cNvSpPr/>
          <p:nvPr/>
        </p:nvSpPr>
        <p:spPr>
          <a:xfrm rot="1379347">
            <a:off x="251713" y="257863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8" name="Google Shape;718;p41"/>
          <p:cNvSpPr/>
          <p:nvPr/>
        </p:nvSpPr>
        <p:spPr>
          <a:xfrm rot="15777415">
            <a:off x="1109065" y="2709417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1" name="Google Shape;731;p41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2" name="Google Shape;732;p41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3" name="Google Shape;733;p41">
            <a:hlinkClick r:id="" action="ppaction://noaction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34" name="Google Shape;734;p41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735" name="Google Shape;735;p41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4" name="Google Shape;744;p41">
            <a:hlinkClick r:id="rId5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" name="Google Shape;448;p37">
            <a:extLst>
              <a:ext uri="{FF2B5EF4-FFF2-40B4-BE49-F238E27FC236}">
                <a16:creationId xmlns:a16="http://schemas.microsoft.com/office/drawing/2014/main" id="{24355E3B-AD16-7AA6-03D5-B84440B3269B}"/>
              </a:ext>
            </a:extLst>
          </p:cNvPr>
          <p:cNvGrpSpPr/>
          <p:nvPr/>
        </p:nvGrpSpPr>
        <p:grpSpPr>
          <a:xfrm>
            <a:off x="7062300" y="1737217"/>
            <a:ext cx="695830" cy="243805"/>
            <a:chOff x="2271950" y="2722775"/>
            <a:chExt cx="575875" cy="201775"/>
          </a:xfrm>
        </p:grpSpPr>
        <p:sp>
          <p:nvSpPr>
            <p:cNvPr id="9" name="Google Shape;449;p37">
              <a:extLst>
                <a:ext uri="{FF2B5EF4-FFF2-40B4-BE49-F238E27FC236}">
                  <a16:creationId xmlns:a16="http://schemas.microsoft.com/office/drawing/2014/main" id="{0B2D9A6C-CD9E-470D-137E-0617A4F24E82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450;p37">
              <a:extLst>
                <a:ext uri="{FF2B5EF4-FFF2-40B4-BE49-F238E27FC236}">
                  <a16:creationId xmlns:a16="http://schemas.microsoft.com/office/drawing/2014/main" id="{CEAE3B6D-1FCD-891F-4DF8-658080D4FE45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451;p37">
              <a:extLst>
                <a:ext uri="{FF2B5EF4-FFF2-40B4-BE49-F238E27FC236}">
                  <a16:creationId xmlns:a16="http://schemas.microsoft.com/office/drawing/2014/main" id="{887B1916-DCD3-4C5B-F471-2B5E3DAC4B2E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52;p37">
              <a:extLst>
                <a:ext uri="{FF2B5EF4-FFF2-40B4-BE49-F238E27FC236}">
                  <a16:creationId xmlns:a16="http://schemas.microsoft.com/office/drawing/2014/main" id="{D9021C0B-14EF-C31F-0644-3851027778C3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53;p37">
              <a:extLst>
                <a:ext uri="{FF2B5EF4-FFF2-40B4-BE49-F238E27FC236}">
                  <a16:creationId xmlns:a16="http://schemas.microsoft.com/office/drawing/2014/main" id="{66993F12-E315-7715-4D6F-70EBC5F0A69C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464;p37">
            <a:extLst>
              <a:ext uri="{FF2B5EF4-FFF2-40B4-BE49-F238E27FC236}">
                <a16:creationId xmlns:a16="http://schemas.microsoft.com/office/drawing/2014/main" id="{DC96CAA4-4623-4707-0469-515DAC79CC34}"/>
              </a:ext>
            </a:extLst>
          </p:cNvPr>
          <p:cNvGrpSpPr/>
          <p:nvPr/>
        </p:nvGrpSpPr>
        <p:grpSpPr>
          <a:xfrm rot="5400000">
            <a:off x="6905291" y="2039041"/>
            <a:ext cx="65475" cy="397950"/>
            <a:chOff x="2551425" y="1409425"/>
            <a:chExt cx="65475" cy="397950"/>
          </a:xfrm>
        </p:grpSpPr>
        <p:sp>
          <p:nvSpPr>
            <p:cNvPr id="16" name="Google Shape;465;p37">
              <a:extLst>
                <a:ext uri="{FF2B5EF4-FFF2-40B4-BE49-F238E27FC236}">
                  <a16:creationId xmlns:a16="http://schemas.microsoft.com/office/drawing/2014/main" id="{65471B2C-00F6-FF68-0186-6EC0EEA42346}"/>
                </a:ext>
              </a:extLst>
            </p:cNvPr>
            <p:cNvSpPr/>
            <p:nvPr/>
          </p:nvSpPr>
          <p:spPr>
            <a:xfrm>
              <a:off x="2568775" y="1499550"/>
              <a:ext cx="36100" cy="30850"/>
            </a:xfrm>
            <a:custGeom>
              <a:avLst/>
              <a:gdLst/>
              <a:ahLst/>
              <a:cxnLst/>
              <a:rect l="l" t="t" r="r" b="b"/>
              <a:pathLst>
                <a:path w="1444" h="1234" extrusionOk="0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466;p37">
              <a:extLst>
                <a:ext uri="{FF2B5EF4-FFF2-40B4-BE49-F238E27FC236}">
                  <a16:creationId xmlns:a16="http://schemas.microsoft.com/office/drawing/2014/main" id="{A2EFF180-D0A2-479F-BB40-737FB2133998}"/>
                </a:ext>
              </a:extLst>
            </p:cNvPr>
            <p:cNvSpPr/>
            <p:nvPr/>
          </p:nvSpPr>
          <p:spPr>
            <a:xfrm>
              <a:off x="2559875" y="1490575"/>
              <a:ext cx="57025" cy="48750"/>
            </a:xfrm>
            <a:custGeom>
              <a:avLst/>
              <a:gdLst/>
              <a:ahLst/>
              <a:cxnLst/>
              <a:rect l="l" t="t" r="r" b="b"/>
              <a:pathLst>
                <a:path w="2281" h="1950" extrusionOk="0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467;p37">
              <a:extLst>
                <a:ext uri="{FF2B5EF4-FFF2-40B4-BE49-F238E27FC236}">
                  <a16:creationId xmlns:a16="http://schemas.microsoft.com/office/drawing/2014/main" id="{120AB727-2369-BD73-23AF-2C81D4E27E78}"/>
                </a:ext>
              </a:extLst>
            </p:cNvPr>
            <p:cNvSpPr/>
            <p:nvPr/>
          </p:nvSpPr>
          <p:spPr>
            <a:xfrm>
              <a:off x="2568775" y="1418400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468;p37">
              <a:extLst>
                <a:ext uri="{FF2B5EF4-FFF2-40B4-BE49-F238E27FC236}">
                  <a16:creationId xmlns:a16="http://schemas.microsoft.com/office/drawing/2014/main" id="{DDE93AB4-ED0C-169E-72C0-7BCBD1CF1B87}"/>
                </a:ext>
              </a:extLst>
            </p:cNvPr>
            <p:cNvSpPr/>
            <p:nvPr/>
          </p:nvSpPr>
          <p:spPr>
            <a:xfrm>
              <a:off x="2559875" y="1409425"/>
              <a:ext cx="56900" cy="48400"/>
            </a:xfrm>
            <a:custGeom>
              <a:avLst/>
              <a:gdLst/>
              <a:ahLst/>
              <a:cxnLst/>
              <a:rect l="l" t="t" r="r" b="b"/>
              <a:pathLst>
                <a:path w="2276" h="1936" extrusionOk="0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469;p37">
              <a:extLst>
                <a:ext uri="{FF2B5EF4-FFF2-40B4-BE49-F238E27FC236}">
                  <a16:creationId xmlns:a16="http://schemas.microsoft.com/office/drawing/2014/main" id="{6817534F-883F-B041-B127-7763781CB80B}"/>
                </a:ext>
              </a:extLst>
            </p:cNvPr>
            <p:cNvSpPr/>
            <p:nvPr/>
          </p:nvSpPr>
          <p:spPr>
            <a:xfrm>
              <a:off x="2568775" y="1588075"/>
              <a:ext cx="36100" cy="30950"/>
            </a:xfrm>
            <a:custGeom>
              <a:avLst/>
              <a:gdLst/>
              <a:ahLst/>
              <a:cxnLst/>
              <a:rect l="l" t="t" r="r" b="b"/>
              <a:pathLst>
                <a:path w="1444" h="1238" extrusionOk="0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470;p37">
              <a:extLst>
                <a:ext uri="{FF2B5EF4-FFF2-40B4-BE49-F238E27FC236}">
                  <a16:creationId xmlns:a16="http://schemas.microsoft.com/office/drawing/2014/main" id="{F68B243D-1BD4-84A5-00FB-8659FCC27BF6}"/>
                </a:ext>
              </a:extLst>
            </p:cNvPr>
            <p:cNvSpPr/>
            <p:nvPr/>
          </p:nvSpPr>
          <p:spPr>
            <a:xfrm>
              <a:off x="2559875" y="1579100"/>
              <a:ext cx="57025" cy="48850"/>
            </a:xfrm>
            <a:custGeom>
              <a:avLst/>
              <a:gdLst/>
              <a:ahLst/>
              <a:cxnLst/>
              <a:rect l="l" t="t" r="r" b="b"/>
              <a:pathLst>
                <a:path w="2281" h="1954" extrusionOk="0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471;p37">
              <a:extLst>
                <a:ext uri="{FF2B5EF4-FFF2-40B4-BE49-F238E27FC236}">
                  <a16:creationId xmlns:a16="http://schemas.microsoft.com/office/drawing/2014/main" id="{586FBEAE-EF15-90B3-191D-A6F630131741}"/>
                </a:ext>
              </a:extLst>
            </p:cNvPr>
            <p:cNvSpPr/>
            <p:nvPr/>
          </p:nvSpPr>
          <p:spPr>
            <a:xfrm>
              <a:off x="2563450" y="1679125"/>
              <a:ext cx="35650" cy="30950"/>
            </a:xfrm>
            <a:custGeom>
              <a:avLst/>
              <a:gdLst/>
              <a:ahLst/>
              <a:cxnLst/>
              <a:rect l="l" t="t" r="r" b="b"/>
              <a:pathLst>
                <a:path w="1426" h="1238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472;p37">
              <a:extLst>
                <a:ext uri="{FF2B5EF4-FFF2-40B4-BE49-F238E27FC236}">
                  <a16:creationId xmlns:a16="http://schemas.microsoft.com/office/drawing/2014/main" id="{9BF95268-812E-E3DE-B13C-EA93A04CA2F1}"/>
                </a:ext>
              </a:extLst>
            </p:cNvPr>
            <p:cNvSpPr/>
            <p:nvPr/>
          </p:nvSpPr>
          <p:spPr>
            <a:xfrm>
              <a:off x="2551425" y="1670225"/>
              <a:ext cx="56575" cy="48750"/>
            </a:xfrm>
            <a:custGeom>
              <a:avLst/>
              <a:gdLst/>
              <a:ahLst/>
              <a:cxnLst/>
              <a:rect l="l" t="t" r="r" b="b"/>
              <a:pathLst>
                <a:path w="2263" h="1950" extrusionOk="0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473;p37">
              <a:extLst>
                <a:ext uri="{FF2B5EF4-FFF2-40B4-BE49-F238E27FC236}">
                  <a16:creationId xmlns:a16="http://schemas.microsoft.com/office/drawing/2014/main" id="{F5A688D2-AE69-5A5F-C4DC-D3B4F88171AC}"/>
                </a:ext>
              </a:extLst>
            </p:cNvPr>
            <p:cNvSpPr/>
            <p:nvPr/>
          </p:nvSpPr>
          <p:spPr>
            <a:xfrm>
              <a:off x="2563450" y="1767750"/>
              <a:ext cx="35650" cy="30850"/>
            </a:xfrm>
            <a:custGeom>
              <a:avLst/>
              <a:gdLst/>
              <a:ahLst/>
              <a:cxnLst/>
              <a:rect l="l" t="t" r="r" b="b"/>
              <a:pathLst>
                <a:path w="1426" h="1234" extrusionOk="0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474;p37">
              <a:extLst>
                <a:ext uri="{FF2B5EF4-FFF2-40B4-BE49-F238E27FC236}">
                  <a16:creationId xmlns:a16="http://schemas.microsoft.com/office/drawing/2014/main" id="{CAB6293E-0BBA-69C0-2CDC-B4C1CB00931E}"/>
                </a:ext>
              </a:extLst>
            </p:cNvPr>
            <p:cNvSpPr/>
            <p:nvPr/>
          </p:nvSpPr>
          <p:spPr>
            <a:xfrm>
              <a:off x="2551425" y="1758850"/>
              <a:ext cx="56575" cy="48525"/>
            </a:xfrm>
            <a:custGeom>
              <a:avLst/>
              <a:gdLst/>
              <a:ahLst/>
              <a:cxnLst/>
              <a:rect l="l" t="t" r="r" b="b"/>
              <a:pathLst>
                <a:path w="2263" h="1941" extrusionOk="0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9A8C43C2-ECDB-281C-A21A-EB37114ED0CD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50944" y="498476"/>
            <a:ext cx="7715400" cy="605700"/>
          </a:xfrm>
        </p:spPr>
        <p:txBody>
          <a:bodyPr/>
          <a:lstStyle/>
          <a:p>
            <a:r>
              <a:rPr lang="es-ES" dirty="0"/>
              <a:t>5. ¿Qué es SQL Server y qué es SQL Server Management Studio?</a:t>
            </a:r>
            <a:endParaRPr lang="es-419" dirty="0"/>
          </a:p>
        </p:txBody>
      </p:sp>
      <p:grpSp>
        <p:nvGrpSpPr>
          <p:cNvPr id="57" name="Google Shape;698;p41">
            <a:extLst>
              <a:ext uri="{FF2B5EF4-FFF2-40B4-BE49-F238E27FC236}">
                <a16:creationId xmlns:a16="http://schemas.microsoft.com/office/drawing/2014/main" id="{C7285744-D16B-03C4-97ED-3671130F2350}"/>
              </a:ext>
            </a:extLst>
          </p:cNvPr>
          <p:cNvGrpSpPr/>
          <p:nvPr/>
        </p:nvGrpSpPr>
        <p:grpSpPr>
          <a:xfrm>
            <a:off x="245150" y="1859119"/>
            <a:ext cx="953591" cy="334099"/>
            <a:chOff x="2271950" y="2722775"/>
            <a:chExt cx="575875" cy="201775"/>
          </a:xfrm>
        </p:grpSpPr>
        <p:sp>
          <p:nvSpPr>
            <p:cNvPr id="58" name="Google Shape;699;p41">
              <a:extLst>
                <a:ext uri="{FF2B5EF4-FFF2-40B4-BE49-F238E27FC236}">
                  <a16:creationId xmlns:a16="http://schemas.microsoft.com/office/drawing/2014/main" id="{22DF8A17-0953-E97E-866D-6F874D20C5E5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700;p41">
              <a:extLst>
                <a:ext uri="{FF2B5EF4-FFF2-40B4-BE49-F238E27FC236}">
                  <a16:creationId xmlns:a16="http://schemas.microsoft.com/office/drawing/2014/main" id="{B3F55916-951C-FEA9-8C7D-30B0F1765708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701;p41">
              <a:extLst>
                <a:ext uri="{FF2B5EF4-FFF2-40B4-BE49-F238E27FC236}">
                  <a16:creationId xmlns:a16="http://schemas.microsoft.com/office/drawing/2014/main" id="{75EE65B8-66D9-226D-07E6-2999CF2095DF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702;p41">
              <a:extLst>
                <a:ext uri="{FF2B5EF4-FFF2-40B4-BE49-F238E27FC236}">
                  <a16:creationId xmlns:a16="http://schemas.microsoft.com/office/drawing/2014/main" id="{59FD74AA-E26D-2F9B-EF12-7652F7A75FEF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703;p41">
              <a:extLst>
                <a:ext uri="{FF2B5EF4-FFF2-40B4-BE49-F238E27FC236}">
                  <a16:creationId xmlns:a16="http://schemas.microsoft.com/office/drawing/2014/main" id="{CD2A028C-2480-6E49-216F-0A716845DD07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3" name="Google Shape;698;p41">
            <a:extLst>
              <a:ext uri="{FF2B5EF4-FFF2-40B4-BE49-F238E27FC236}">
                <a16:creationId xmlns:a16="http://schemas.microsoft.com/office/drawing/2014/main" id="{1453D8A9-D7BC-161B-6D54-79A35631168A}"/>
              </a:ext>
            </a:extLst>
          </p:cNvPr>
          <p:cNvGrpSpPr/>
          <p:nvPr/>
        </p:nvGrpSpPr>
        <p:grpSpPr>
          <a:xfrm>
            <a:off x="7889548" y="2622394"/>
            <a:ext cx="953591" cy="334099"/>
            <a:chOff x="2271950" y="2722775"/>
            <a:chExt cx="575875" cy="201775"/>
          </a:xfrm>
        </p:grpSpPr>
        <p:sp>
          <p:nvSpPr>
            <p:cNvPr id="640" name="Google Shape;699;p41">
              <a:extLst>
                <a:ext uri="{FF2B5EF4-FFF2-40B4-BE49-F238E27FC236}">
                  <a16:creationId xmlns:a16="http://schemas.microsoft.com/office/drawing/2014/main" id="{81F035E2-5877-BBAB-DEE2-E58E35A3F657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700;p41">
              <a:extLst>
                <a:ext uri="{FF2B5EF4-FFF2-40B4-BE49-F238E27FC236}">
                  <a16:creationId xmlns:a16="http://schemas.microsoft.com/office/drawing/2014/main" id="{7DBD12CA-E1F5-2F46-C9BC-D8DC99CCAFF5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701;p41">
              <a:extLst>
                <a:ext uri="{FF2B5EF4-FFF2-40B4-BE49-F238E27FC236}">
                  <a16:creationId xmlns:a16="http://schemas.microsoft.com/office/drawing/2014/main" id="{9E3E125C-C11A-8178-CE3D-914279EFC969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702;p41">
              <a:extLst>
                <a:ext uri="{FF2B5EF4-FFF2-40B4-BE49-F238E27FC236}">
                  <a16:creationId xmlns:a16="http://schemas.microsoft.com/office/drawing/2014/main" id="{147C25CC-D295-6495-05AD-A4031272532E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703;p41">
              <a:extLst>
                <a:ext uri="{FF2B5EF4-FFF2-40B4-BE49-F238E27FC236}">
                  <a16:creationId xmlns:a16="http://schemas.microsoft.com/office/drawing/2014/main" id="{1EDC1A6C-9670-45FB-C361-4BE463D17342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5122" name="Picture 2" descr="PostgreSQL vs SQL Server: 16 diferencias críticas">
            <a:extLst>
              <a:ext uri="{FF2B5EF4-FFF2-40B4-BE49-F238E27FC236}">
                <a16:creationId xmlns:a16="http://schemas.microsoft.com/office/drawing/2014/main" id="{3FC9022E-5294-F33F-53E1-4E15899BB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6" y="1791542"/>
            <a:ext cx="3300761" cy="160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688;p41">
            <a:extLst>
              <a:ext uri="{FF2B5EF4-FFF2-40B4-BE49-F238E27FC236}">
                <a16:creationId xmlns:a16="http://schemas.microsoft.com/office/drawing/2014/main" id="{E2CB4FA3-2133-FC57-0C6F-EDE0FF3A8C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6140" y="3404677"/>
            <a:ext cx="3819125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SQL SERVER es el lugar donde tenemos la base de datos que tenemos como tal. </a:t>
            </a:r>
            <a:endParaRPr dirty="0"/>
          </a:p>
        </p:txBody>
      </p:sp>
      <p:pic>
        <p:nvPicPr>
          <p:cNvPr id="5124" name="Picture 4" descr="Cómo encontrar el nombre del servidor de SQL Server Management Studio">
            <a:extLst>
              <a:ext uri="{FF2B5EF4-FFF2-40B4-BE49-F238E27FC236}">
                <a16:creationId xmlns:a16="http://schemas.microsoft.com/office/drawing/2014/main" id="{3EDA4C7B-48E3-B100-2E6B-2F4F08393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160" y="1464569"/>
            <a:ext cx="3477539" cy="206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oogle Shape;698;p41">
            <a:extLst>
              <a:ext uri="{FF2B5EF4-FFF2-40B4-BE49-F238E27FC236}">
                <a16:creationId xmlns:a16="http://schemas.microsoft.com/office/drawing/2014/main" id="{C000114B-565B-7DB7-2E46-83C70C0AFB91}"/>
              </a:ext>
            </a:extLst>
          </p:cNvPr>
          <p:cNvGrpSpPr/>
          <p:nvPr/>
        </p:nvGrpSpPr>
        <p:grpSpPr>
          <a:xfrm>
            <a:off x="7253088" y="4269587"/>
            <a:ext cx="953591" cy="334099"/>
            <a:chOff x="2271950" y="2722775"/>
            <a:chExt cx="575875" cy="201775"/>
          </a:xfrm>
        </p:grpSpPr>
        <p:sp>
          <p:nvSpPr>
            <p:cNvPr id="40" name="Google Shape;699;p41">
              <a:extLst>
                <a:ext uri="{FF2B5EF4-FFF2-40B4-BE49-F238E27FC236}">
                  <a16:creationId xmlns:a16="http://schemas.microsoft.com/office/drawing/2014/main" id="{07AFF754-77EC-C461-6838-B041BC1A459C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700;p41">
              <a:extLst>
                <a:ext uri="{FF2B5EF4-FFF2-40B4-BE49-F238E27FC236}">
                  <a16:creationId xmlns:a16="http://schemas.microsoft.com/office/drawing/2014/main" id="{642D72C2-8595-C35A-AFEB-5298F56CF481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701;p41">
              <a:extLst>
                <a:ext uri="{FF2B5EF4-FFF2-40B4-BE49-F238E27FC236}">
                  <a16:creationId xmlns:a16="http://schemas.microsoft.com/office/drawing/2014/main" id="{10172092-D7D5-35A8-7905-2B06EDA5264F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702;p41">
              <a:extLst>
                <a:ext uri="{FF2B5EF4-FFF2-40B4-BE49-F238E27FC236}">
                  <a16:creationId xmlns:a16="http://schemas.microsoft.com/office/drawing/2014/main" id="{C4E1907A-6927-A873-C546-BD29540A42E2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703;p41">
              <a:extLst>
                <a:ext uri="{FF2B5EF4-FFF2-40B4-BE49-F238E27FC236}">
                  <a16:creationId xmlns:a16="http://schemas.microsoft.com/office/drawing/2014/main" id="{72687A45-B4C7-E30C-7A69-4686E82504E5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698;p41">
            <a:extLst>
              <a:ext uri="{FF2B5EF4-FFF2-40B4-BE49-F238E27FC236}">
                <a16:creationId xmlns:a16="http://schemas.microsoft.com/office/drawing/2014/main" id="{68273688-31F6-1ADE-367D-63CAAEFED172}"/>
              </a:ext>
            </a:extLst>
          </p:cNvPr>
          <p:cNvGrpSpPr/>
          <p:nvPr/>
        </p:nvGrpSpPr>
        <p:grpSpPr>
          <a:xfrm>
            <a:off x="1086339" y="4102537"/>
            <a:ext cx="953591" cy="334099"/>
            <a:chOff x="2271950" y="2722775"/>
            <a:chExt cx="575875" cy="201775"/>
          </a:xfrm>
        </p:grpSpPr>
        <p:sp>
          <p:nvSpPr>
            <p:cNvPr id="46" name="Google Shape;699;p41">
              <a:extLst>
                <a:ext uri="{FF2B5EF4-FFF2-40B4-BE49-F238E27FC236}">
                  <a16:creationId xmlns:a16="http://schemas.microsoft.com/office/drawing/2014/main" id="{340EE366-198D-262D-8E6F-59B7BA31E311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700;p41">
              <a:extLst>
                <a:ext uri="{FF2B5EF4-FFF2-40B4-BE49-F238E27FC236}">
                  <a16:creationId xmlns:a16="http://schemas.microsoft.com/office/drawing/2014/main" id="{51C7ED0D-B35A-C3BF-0DE6-F7AEC0F38373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701;p41">
              <a:extLst>
                <a:ext uri="{FF2B5EF4-FFF2-40B4-BE49-F238E27FC236}">
                  <a16:creationId xmlns:a16="http://schemas.microsoft.com/office/drawing/2014/main" id="{D161DE60-5DD8-0BC8-61A1-2ED14F65FC33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702;p41">
              <a:extLst>
                <a:ext uri="{FF2B5EF4-FFF2-40B4-BE49-F238E27FC236}">
                  <a16:creationId xmlns:a16="http://schemas.microsoft.com/office/drawing/2014/main" id="{D3F42E6B-5057-E497-803B-4C2F1C26CAEA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703;p41">
              <a:extLst>
                <a:ext uri="{FF2B5EF4-FFF2-40B4-BE49-F238E27FC236}">
                  <a16:creationId xmlns:a16="http://schemas.microsoft.com/office/drawing/2014/main" id="{E010F1D1-6882-B1E0-8EF4-9749B7C840A9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6064981"/>
      </p:ext>
    </p:extLst>
  </p:cSld>
  <p:clrMapOvr>
    <a:masterClrMapping/>
  </p:clrMapOvr>
</p:sld>
</file>

<file path=ppt/theme/theme1.xml><?xml version="1.0" encoding="utf-8"?>
<a:theme xmlns:a="http://schemas.openxmlformats.org/drawingml/2006/main" name="Data Analysis for Business by Slidesgo">
  <a:themeElements>
    <a:clrScheme name="Simple Light">
      <a:dk1>
        <a:srgbClr val="FFFFFF"/>
      </a:dk1>
      <a:lt1>
        <a:srgbClr val="0E166C"/>
      </a:lt1>
      <a:dk2>
        <a:srgbClr val="921D87"/>
      </a:dk2>
      <a:lt2>
        <a:srgbClr val="FFB632"/>
      </a:lt2>
      <a:accent1>
        <a:srgbClr val="FFE485"/>
      </a:accent1>
      <a:accent2>
        <a:srgbClr val="BE7AF3"/>
      </a:accent2>
      <a:accent3>
        <a:srgbClr val="51127C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903</Words>
  <Application>Microsoft Office PowerPoint</Application>
  <PresentationFormat>Presentación en pantalla (16:9)</PresentationFormat>
  <Paragraphs>183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6" baseType="lpstr">
      <vt:lpstr>Arial</vt:lpstr>
      <vt:lpstr>Times New Roman</vt:lpstr>
      <vt:lpstr>Algerian</vt:lpstr>
      <vt:lpstr>Bebas Neue</vt:lpstr>
      <vt:lpstr>Arial Rounded MT Bold</vt:lpstr>
      <vt:lpstr>Rockwell Extra Bold</vt:lpstr>
      <vt:lpstr>Anaheim</vt:lpstr>
      <vt:lpstr>Arimo</vt:lpstr>
      <vt:lpstr>Roboto Condensed Light</vt:lpstr>
      <vt:lpstr>Data Analysis for Business by Slidesgo</vt:lpstr>
      <vt:lpstr>           hito 2</vt:lpstr>
      <vt:lpstr>Presentación de PowerPoint</vt:lpstr>
      <vt:lpstr>1. ¿Qué son las bases de datos? </vt:lpstr>
      <vt:lpstr>Presentación de PowerPoint</vt:lpstr>
      <vt:lpstr>Presentación de PowerPoint</vt:lpstr>
      <vt:lpstr>Presentación de PowerPoint</vt:lpstr>
      <vt:lpstr>Primary key</vt:lpstr>
      <vt:lpstr>Relación</vt:lpstr>
      <vt:lpstr>5. ¿Qué es SQL Server y qué es SQL Server Management Studio?</vt:lpstr>
      <vt:lpstr>6. ¿Cómo se crea una base de datos?</vt:lpstr>
      <vt:lpstr>7. ¿Para qué sirve el comando USE?</vt:lpstr>
      <vt:lpstr>8. Crear una tabla cualquiera con 3 columnas y su primary key. </vt:lpstr>
      <vt:lpstr>9. Insertar 3 registros a la tabla creada anteriormente. </vt:lpstr>
      <vt:lpstr>10.¿Cómo se elimina una tabla?</vt:lpstr>
      <vt:lpstr>Presentación de PowerPoint</vt:lpstr>
      <vt:lpstr>11.Crear el diseño para una UNIVERSIDAD</vt:lpstr>
      <vt:lpstr>12.Crear el diagrama Entidad Relación E-R para el ejercicio anterior.</vt:lpstr>
      <vt:lpstr>13.Crear la tabla universidad en base al diseño anterior.</vt:lpstr>
      <vt:lpstr>14.Agregar registros a la tabla creada anteriormente.</vt:lpstr>
      <vt:lpstr>15.Crear las tablas y 2 registros para cada tabla para el siguiente modelo ER.</vt:lpstr>
      <vt:lpstr>Presentación de PowerPoint</vt:lpstr>
      <vt:lpstr>Presentación de PowerPoint</vt:lpstr>
      <vt:lpstr>16.Crear el modelo entidad relación ER y su código SQL.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hito 2</dc:title>
  <dc:creator>MAQ</dc:creator>
  <cp:lastModifiedBy>MAQ</cp:lastModifiedBy>
  <cp:revision>1</cp:revision>
  <dcterms:modified xsi:type="dcterms:W3CDTF">2022-09-12T05:09:39Z</dcterms:modified>
</cp:coreProperties>
</file>